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46" r:id="rId1"/>
  </p:sldMasterIdLst>
  <p:notesMasterIdLst>
    <p:notesMasterId r:id="rId33"/>
  </p:notesMasterIdLst>
  <p:handoutMasterIdLst>
    <p:handoutMasterId r:id="rId34"/>
  </p:handoutMasterIdLst>
  <p:sldIdLst>
    <p:sldId id="303" r:id="rId2"/>
    <p:sldId id="296" r:id="rId3"/>
    <p:sldId id="294" r:id="rId4"/>
    <p:sldId id="298" r:id="rId5"/>
    <p:sldId id="293" r:id="rId6"/>
    <p:sldId id="304" r:id="rId7"/>
    <p:sldId id="300" r:id="rId8"/>
    <p:sldId id="260" r:id="rId9"/>
    <p:sldId id="299" r:id="rId10"/>
    <p:sldId id="262" r:id="rId11"/>
    <p:sldId id="287" r:id="rId12"/>
    <p:sldId id="266" r:id="rId13"/>
    <p:sldId id="267" r:id="rId14"/>
    <p:sldId id="268" r:id="rId15"/>
    <p:sldId id="305" r:id="rId16"/>
    <p:sldId id="278" r:id="rId17"/>
    <p:sldId id="272" r:id="rId18"/>
    <p:sldId id="288" r:id="rId19"/>
    <p:sldId id="301" r:id="rId20"/>
    <p:sldId id="275" r:id="rId21"/>
    <p:sldId id="269" r:id="rId22"/>
    <p:sldId id="276" r:id="rId23"/>
    <p:sldId id="277" r:id="rId24"/>
    <p:sldId id="280" r:id="rId25"/>
    <p:sldId id="281" r:id="rId26"/>
    <p:sldId id="282" r:id="rId27"/>
    <p:sldId id="306" r:id="rId28"/>
    <p:sldId id="291" r:id="rId29"/>
    <p:sldId id="284" r:id="rId30"/>
    <p:sldId id="307" r:id="rId31"/>
    <p:sldId id="297" r:id="rId32"/>
  </p:sldIdLst>
  <p:sldSz cx="9144000" cy="6858000" type="screen4x3"/>
  <p:notesSz cx="7077075" cy="9077325"/>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59">
          <p15:clr>
            <a:srgbClr val="A4A3A4"/>
          </p15:clr>
        </p15:guide>
        <p15:guide id="2" pos="222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95CE"/>
    <a:srgbClr val="1293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74266" autoAdjust="0"/>
  </p:normalViewPr>
  <p:slideViewPr>
    <p:cSldViewPr>
      <p:cViewPr varScale="1">
        <p:scale>
          <a:sx n="73" d="100"/>
          <a:sy n="73" d="100"/>
        </p:scale>
        <p:origin x="1627"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4" d="100"/>
          <a:sy n="84" d="100"/>
        </p:scale>
        <p:origin x="-1914" y="-72"/>
      </p:cViewPr>
      <p:guideLst>
        <p:guide orient="horz" pos="2859"/>
        <p:guide pos="222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54025"/>
          </a:xfrm>
          <a:prstGeom prst="rect">
            <a:avLst/>
          </a:prstGeom>
        </p:spPr>
        <p:txBody>
          <a:bodyPr vert="horz" lIns="91440" tIns="45720" rIns="91440" bIns="45720" rtlCol="0"/>
          <a:lstStyle>
            <a:lvl1pPr algn="l" eaLnBrk="1" hangingPunct="1">
              <a:defRPr sz="1200">
                <a:latin typeface="Calibri" pitchFamily="-1" charset="0"/>
                <a:ea typeface="ＭＳ Ｐゴシック" pitchFamily="-1" charset="-128"/>
                <a:cs typeface="+mn-cs"/>
              </a:defRPr>
            </a:lvl1pPr>
          </a:lstStyle>
          <a:p>
            <a:pPr>
              <a:defRPr/>
            </a:pPr>
            <a:endParaRPr lang="en-US" dirty="0"/>
          </a:p>
        </p:txBody>
      </p:sp>
      <p:sp>
        <p:nvSpPr>
          <p:cNvPr id="3" name="Date Placeholder 2"/>
          <p:cNvSpPr>
            <a:spLocks noGrp="1"/>
          </p:cNvSpPr>
          <p:nvPr>
            <p:ph type="dt" sz="quarter" idx="1"/>
          </p:nvPr>
        </p:nvSpPr>
        <p:spPr>
          <a:xfrm>
            <a:off x="4008438" y="0"/>
            <a:ext cx="3067050" cy="4540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0D4A2FB8-7588-4B2E-8549-F9458257DD66}" type="datetime1">
              <a:rPr lang="en-US" altLang="en-US"/>
              <a:pPr/>
              <a:t>10/22/2020</a:t>
            </a:fld>
            <a:endParaRPr lang="en-US" altLang="en-US" dirty="0"/>
          </a:p>
        </p:txBody>
      </p:sp>
      <p:sp>
        <p:nvSpPr>
          <p:cNvPr id="4" name="Footer Placeholder 3"/>
          <p:cNvSpPr>
            <a:spLocks noGrp="1"/>
          </p:cNvSpPr>
          <p:nvPr>
            <p:ph type="ftr" sz="quarter" idx="2"/>
          </p:nvPr>
        </p:nvSpPr>
        <p:spPr>
          <a:xfrm>
            <a:off x="0" y="8621713"/>
            <a:ext cx="3067050" cy="454025"/>
          </a:xfrm>
          <a:prstGeom prst="rect">
            <a:avLst/>
          </a:prstGeom>
        </p:spPr>
        <p:txBody>
          <a:bodyPr vert="horz" lIns="91440" tIns="45720" rIns="91440" bIns="45720" rtlCol="0" anchor="b"/>
          <a:lstStyle>
            <a:lvl1pPr algn="l" eaLnBrk="1" hangingPunct="1">
              <a:defRPr sz="1200">
                <a:latin typeface="Calibri" pitchFamily="-1" charset="0"/>
                <a:ea typeface="ＭＳ Ｐゴシック" pitchFamily="-1" charset="-128"/>
                <a:cs typeface="+mn-cs"/>
              </a:defRPr>
            </a:lvl1pPr>
          </a:lstStyle>
          <a:p>
            <a:pPr>
              <a:defRPr/>
            </a:pPr>
            <a:endParaRPr lang="en-US" dirty="0"/>
          </a:p>
        </p:txBody>
      </p:sp>
      <p:sp>
        <p:nvSpPr>
          <p:cNvPr id="5" name="Slide Number Placeholder 4"/>
          <p:cNvSpPr>
            <a:spLocks noGrp="1"/>
          </p:cNvSpPr>
          <p:nvPr>
            <p:ph type="sldNum" sz="quarter" idx="3"/>
          </p:nvPr>
        </p:nvSpPr>
        <p:spPr>
          <a:xfrm>
            <a:off x="4008438" y="8621713"/>
            <a:ext cx="3067050" cy="4540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FC9BD189-CF3F-4B13-89D0-AC86E2EE3A30}" type="slidenum">
              <a:rPr lang="en-US" altLang="en-US"/>
              <a:pPr/>
              <a:t>‹#›</a:t>
            </a:fld>
            <a:endParaRPr lang="en-US" altLang="en-US" dirty="0"/>
          </a:p>
        </p:txBody>
      </p:sp>
    </p:spTree>
    <p:extLst>
      <p:ext uri="{BB962C8B-B14F-4D97-AF65-F5344CB8AC3E}">
        <p14:creationId xmlns:p14="http://schemas.microsoft.com/office/powerpoint/2010/main" val="21481348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54025"/>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4008438" y="0"/>
            <a:ext cx="3067050" cy="4540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02E1BA97-362E-4F5F-99FA-628DF27A3547}" type="datetime1">
              <a:rPr lang="en-US" altLang="en-US"/>
              <a:pPr/>
              <a:t>10/22/2020</a:t>
            </a:fld>
            <a:endParaRPr lang="en-US" altLang="en-US" dirty="0"/>
          </a:p>
        </p:txBody>
      </p:sp>
      <p:sp>
        <p:nvSpPr>
          <p:cNvPr id="4" name="Slide Image Placeholder 3"/>
          <p:cNvSpPr>
            <a:spLocks noGrp="1" noRot="1" noChangeAspect="1"/>
          </p:cNvSpPr>
          <p:nvPr>
            <p:ph type="sldImg" idx="2"/>
          </p:nvPr>
        </p:nvSpPr>
        <p:spPr>
          <a:xfrm>
            <a:off x="1270000" y="681038"/>
            <a:ext cx="4538663" cy="34036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708025" y="4311650"/>
            <a:ext cx="5661025" cy="40846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21713"/>
            <a:ext cx="3067050" cy="454025"/>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4008438" y="8621713"/>
            <a:ext cx="3067050" cy="4540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584E7C65-8FEF-4298-B1E0-3FA50F702FF2}" type="slidenum">
              <a:rPr lang="en-US" altLang="en-US"/>
              <a:pPr/>
              <a:t>‹#›</a:t>
            </a:fld>
            <a:endParaRPr lang="en-US" altLang="en-US" dirty="0"/>
          </a:p>
        </p:txBody>
      </p:sp>
    </p:spTree>
    <p:extLst>
      <p:ext uri="{BB962C8B-B14F-4D97-AF65-F5344CB8AC3E}">
        <p14:creationId xmlns:p14="http://schemas.microsoft.com/office/powerpoint/2010/main" val="9599006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pitchFamily="-1" charset="-128"/>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4E7C65-8FEF-4298-B1E0-3FA50F702FF2}" type="slidenum">
              <a:rPr lang="en-US" altLang="en-US" smtClean="0"/>
              <a:pPr/>
              <a:t>1</a:t>
            </a:fld>
            <a:endParaRPr lang="en-US" altLang="en-US" dirty="0"/>
          </a:p>
        </p:txBody>
      </p:sp>
    </p:spTree>
    <p:extLst>
      <p:ext uri="{BB962C8B-B14F-4D97-AF65-F5344CB8AC3E}">
        <p14:creationId xmlns:p14="http://schemas.microsoft.com/office/powerpoint/2010/main" val="1054843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30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430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6CC82390-9A14-4CD0-A219-F473DCBB6E49}" type="slidenum">
              <a:rPr lang="en-US" altLang="en-US" sz="1200"/>
              <a:pPr/>
              <a:t>10</a:t>
            </a:fld>
            <a:endParaRPr lang="en-US" altLang="en-US" sz="1200" dirty="0"/>
          </a:p>
        </p:txBody>
      </p:sp>
    </p:spTree>
    <p:extLst>
      <p:ext uri="{BB962C8B-B14F-4D97-AF65-F5344CB8AC3E}">
        <p14:creationId xmlns:p14="http://schemas.microsoft.com/office/powerpoint/2010/main" val="460365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50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50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3FE59578-7326-4967-AD2B-39738F86AD79}" type="slidenum">
              <a:rPr lang="en-US" altLang="en-US" sz="1200"/>
              <a:pPr/>
              <a:t>11</a:t>
            </a:fld>
            <a:endParaRPr lang="en-US" altLang="en-US" sz="1200" dirty="0"/>
          </a:p>
        </p:txBody>
      </p:sp>
    </p:spTree>
    <p:extLst>
      <p:ext uri="{BB962C8B-B14F-4D97-AF65-F5344CB8AC3E}">
        <p14:creationId xmlns:p14="http://schemas.microsoft.com/office/powerpoint/2010/main" val="1230618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71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471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334AB28F-79D2-4BEE-A96F-FEC379D394B7}" type="slidenum">
              <a:rPr lang="en-US" altLang="en-US" sz="1200"/>
              <a:pPr/>
              <a:t>12</a:t>
            </a:fld>
            <a:endParaRPr lang="en-US" altLang="en-US" sz="1200" dirty="0"/>
          </a:p>
        </p:txBody>
      </p:sp>
    </p:spTree>
    <p:extLst>
      <p:ext uri="{BB962C8B-B14F-4D97-AF65-F5344CB8AC3E}">
        <p14:creationId xmlns:p14="http://schemas.microsoft.com/office/powerpoint/2010/main" val="2463523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91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491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37D5CF31-F96F-4524-BD07-4A4E79008A03}" type="slidenum">
              <a:rPr lang="en-US" altLang="en-US" sz="1200"/>
              <a:pPr/>
              <a:t>13</a:t>
            </a:fld>
            <a:endParaRPr lang="en-US" altLang="en-US" sz="1200" dirty="0"/>
          </a:p>
        </p:txBody>
      </p:sp>
    </p:spTree>
    <p:extLst>
      <p:ext uri="{BB962C8B-B14F-4D97-AF65-F5344CB8AC3E}">
        <p14:creationId xmlns:p14="http://schemas.microsoft.com/office/powerpoint/2010/main" val="1465126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12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512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5E3F990B-FDB7-4559-8AA8-1CAF8BF70202}" type="slidenum">
              <a:rPr lang="en-US" altLang="en-US" sz="1200"/>
              <a:pPr/>
              <a:t>14</a:t>
            </a:fld>
            <a:endParaRPr lang="en-US" altLang="en-US" sz="1200" dirty="0"/>
          </a:p>
        </p:txBody>
      </p:sp>
    </p:spTree>
    <p:extLst>
      <p:ext uri="{BB962C8B-B14F-4D97-AF65-F5344CB8AC3E}">
        <p14:creationId xmlns:p14="http://schemas.microsoft.com/office/powerpoint/2010/main" val="3286980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91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491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37D5CF31-F96F-4524-BD07-4A4E79008A03}" type="slidenum">
              <a:rPr lang="en-US" altLang="en-US" sz="1200"/>
              <a:pPr/>
              <a:t>15</a:t>
            </a:fld>
            <a:endParaRPr lang="en-US" altLang="en-US" sz="1200" dirty="0"/>
          </a:p>
        </p:txBody>
      </p:sp>
    </p:spTree>
    <p:extLst>
      <p:ext uri="{BB962C8B-B14F-4D97-AF65-F5344CB8AC3E}">
        <p14:creationId xmlns:p14="http://schemas.microsoft.com/office/powerpoint/2010/main" val="613812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32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32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09510970-883C-424D-A594-25BDF28676FE}" type="slidenum">
              <a:rPr lang="en-US" altLang="en-US" sz="1200"/>
              <a:pPr/>
              <a:t>16</a:t>
            </a:fld>
            <a:endParaRPr lang="en-US" altLang="en-US" sz="1200" dirty="0"/>
          </a:p>
        </p:txBody>
      </p:sp>
    </p:spTree>
    <p:extLst>
      <p:ext uri="{BB962C8B-B14F-4D97-AF65-F5344CB8AC3E}">
        <p14:creationId xmlns:p14="http://schemas.microsoft.com/office/powerpoint/2010/main" val="1311464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52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spcBef>
                <a:spcPct val="0"/>
              </a:spcBef>
            </a:pPr>
            <a:endParaRPr lang="en-US" altLang="en-US" dirty="0"/>
          </a:p>
        </p:txBody>
      </p:sp>
      <p:sp>
        <p:nvSpPr>
          <p:cNvPr id="552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47A8DCB0-4240-488C-AB01-DC868CBBE1A1}" type="slidenum">
              <a:rPr lang="en-US" altLang="en-US" sz="1200"/>
              <a:pPr/>
              <a:t>17</a:t>
            </a:fld>
            <a:endParaRPr lang="en-US" altLang="en-US" sz="1200" dirty="0"/>
          </a:p>
        </p:txBody>
      </p:sp>
    </p:spTree>
    <p:extLst>
      <p:ext uri="{BB962C8B-B14F-4D97-AF65-F5344CB8AC3E}">
        <p14:creationId xmlns:p14="http://schemas.microsoft.com/office/powerpoint/2010/main" val="651491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73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573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79810C9E-E57B-412C-A8A5-C6740E15105E}" type="slidenum">
              <a:rPr lang="en-US" altLang="en-US" sz="1200"/>
              <a:pPr/>
              <a:t>18</a:t>
            </a:fld>
            <a:endParaRPr lang="en-US" altLang="en-US" sz="1200" dirty="0"/>
          </a:p>
        </p:txBody>
      </p:sp>
    </p:spTree>
    <p:extLst>
      <p:ext uri="{BB962C8B-B14F-4D97-AF65-F5344CB8AC3E}">
        <p14:creationId xmlns:p14="http://schemas.microsoft.com/office/powerpoint/2010/main" val="437922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93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
        <p:nvSpPr>
          <p:cNvPr id="593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C949EEBE-AC9E-45F5-BF9C-5C8A15B0A47B}" type="slidenum">
              <a:rPr lang="en-US" altLang="en-US" sz="1200"/>
              <a:pPr/>
              <a:t>19</a:t>
            </a:fld>
            <a:endParaRPr lang="en-US" altLang="en-US" sz="1200" dirty="0"/>
          </a:p>
        </p:txBody>
      </p:sp>
    </p:spTree>
    <p:extLst>
      <p:ext uri="{BB962C8B-B14F-4D97-AF65-F5344CB8AC3E}">
        <p14:creationId xmlns:p14="http://schemas.microsoft.com/office/powerpoint/2010/main" val="310877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4E7C65-8FEF-4298-B1E0-3FA50F702FF2}" type="slidenum">
              <a:rPr lang="en-US" altLang="en-US" smtClean="0"/>
              <a:pPr/>
              <a:t>2</a:t>
            </a:fld>
            <a:endParaRPr lang="en-US" altLang="en-US" dirty="0"/>
          </a:p>
        </p:txBody>
      </p:sp>
    </p:spTree>
    <p:extLst>
      <p:ext uri="{BB962C8B-B14F-4D97-AF65-F5344CB8AC3E}">
        <p14:creationId xmlns:p14="http://schemas.microsoft.com/office/powerpoint/2010/main" val="880131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14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14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652DE8C9-D749-4810-9F84-7FBF93004955}" type="slidenum">
              <a:rPr lang="en-US" altLang="en-US" sz="1200"/>
              <a:pPr/>
              <a:t>20</a:t>
            </a:fld>
            <a:endParaRPr lang="en-US" altLang="en-US" sz="1200" dirty="0"/>
          </a:p>
        </p:txBody>
      </p:sp>
    </p:spTree>
    <p:extLst>
      <p:ext uri="{BB962C8B-B14F-4D97-AF65-F5344CB8AC3E}">
        <p14:creationId xmlns:p14="http://schemas.microsoft.com/office/powerpoint/2010/main" val="757180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34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34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DE6C3B44-C07D-43C0-9368-AAFF5E984CE0}" type="slidenum">
              <a:rPr lang="en-US" altLang="en-US" sz="1200"/>
              <a:pPr/>
              <a:t>21</a:t>
            </a:fld>
            <a:endParaRPr lang="en-US" altLang="en-US" sz="1200" dirty="0"/>
          </a:p>
        </p:txBody>
      </p:sp>
    </p:spTree>
    <p:extLst>
      <p:ext uri="{BB962C8B-B14F-4D97-AF65-F5344CB8AC3E}">
        <p14:creationId xmlns:p14="http://schemas.microsoft.com/office/powerpoint/2010/main" val="1805584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55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55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06EF1657-9275-4F1E-914B-61C42B9F1845}" type="slidenum">
              <a:rPr lang="en-US" altLang="en-US" sz="1200"/>
              <a:pPr/>
              <a:t>22</a:t>
            </a:fld>
            <a:endParaRPr lang="en-US" altLang="en-US" sz="1200" dirty="0"/>
          </a:p>
        </p:txBody>
      </p:sp>
    </p:spTree>
    <p:extLst>
      <p:ext uri="{BB962C8B-B14F-4D97-AF65-F5344CB8AC3E}">
        <p14:creationId xmlns:p14="http://schemas.microsoft.com/office/powerpoint/2010/main" val="3631913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75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75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50FD0981-CB1E-4D46-B7CE-1B8E89A233F0}" type="slidenum">
              <a:rPr lang="en-US" altLang="en-US" sz="1200"/>
              <a:pPr/>
              <a:t>23</a:t>
            </a:fld>
            <a:endParaRPr lang="en-US" altLang="en-US" sz="1200" dirty="0"/>
          </a:p>
        </p:txBody>
      </p:sp>
    </p:spTree>
    <p:extLst>
      <p:ext uri="{BB962C8B-B14F-4D97-AF65-F5344CB8AC3E}">
        <p14:creationId xmlns:p14="http://schemas.microsoft.com/office/powerpoint/2010/main" val="3476042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96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96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80FD2D89-F18B-49CD-A6C6-98EF78A212E7}" type="slidenum">
              <a:rPr lang="en-US" altLang="en-US" sz="1200"/>
              <a:pPr/>
              <a:t>24</a:t>
            </a:fld>
            <a:endParaRPr lang="en-US" altLang="en-US" sz="1200" dirty="0"/>
          </a:p>
        </p:txBody>
      </p:sp>
    </p:spTree>
    <p:extLst>
      <p:ext uri="{BB962C8B-B14F-4D97-AF65-F5344CB8AC3E}">
        <p14:creationId xmlns:p14="http://schemas.microsoft.com/office/powerpoint/2010/main" val="1701010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16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716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B25D6C95-2CEA-4A60-939C-9863E945DCD4}" type="slidenum">
              <a:rPr lang="en-US" altLang="en-US" sz="1200"/>
              <a:pPr/>
              <a:t>25</a:t>
            </a:fld>
            <a:endParaRPr lang="en-US" altLang="en-US" sz="1200" dirty="0"/>
          </a:p>
        </p:txBody>
      </p:sp>
    </p:spTree>
    <p:extLst>
      <p:ext uri="{BB962C8B-B14F-4D97-AF65-F5344CB8AC3E}">
        <p14:creationId xmlns:p14="http://schemas.microsoft.com/office/powerpoint/2010/main" val="12928459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737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3C4EB27C-D35B-499D-8D5B-C5F7BA75515E}" type="slidenum">
              <a:rPr lang="en-US" altLang="en-US" sz="1200"/>
              <a:pPr/>
              <a:t>26</a:t>
            </a:fld>
            <a:endParaRPr lang="en-US" altLang="en-US" sz="1200" dirty="0"/>
          </a:p>
        </p:txBody>
      </p:sp>
    </p:spTree>
    <p:extLst>
      <p:ext uri="{BB962C8B-B14F-4D97-AF65-F5344CB8AC3E}">
        <p14:creationId xmlns:p14="http://schemas.microsoft.com/office/powerpoint/2010/main" val="38063833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737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3C4EB27C-D35B-499D-8D5B-C5F7BA75515E}" type="slidenum">
              <a:rPr lang="en-US" altLang="en-US" sz="1200"/>
              <a:pPr/>
              <a:t>27</a:t>
            </a:fld>
            <a:endParaRPr lang="en-US" altLang="en-US" sz="1200" dirty="0"/>
          </a:p>
        </p:txBody>
      </p:sp>
    </p:spTree>
    <p:extLst>
      <p:ext uri="{BB962C8B-B14F-4D97-AF65-F5344CB8AC3E}">
        <p14:creationId xmlns:p14="http://schemas.microsoft.com/office/powerpoint/2010/main" val="4098180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57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757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D79AA74C-8FA9-4F69-B2F6-A5E0B8125F5B}" type="slidenum">
              <a:rPr lang="en-US" altLang="en-US" sz="1200"/>
              <a:pPr/>
              <a:t>28</a:t>
            </a:fld>
            <a:endParaRPr lang="en-US" altLang="en-US" sz="1200" dirty="0"/>
          </a:p>
        </p:txBody>
      </p:sp>
    </p:spTree>
    <p:extLst>
      <p:ext uri="{BB962C8B-B14F-4D97-AF65-F5344CB8AC3E}">
        <p14:creationId xmlns:p14="http://schemas.microsoft.com/office/powerpoint/2010/main" val="3543409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78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778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72FE0D03-594C-456E-8598-360FBF22DC41}" type="slidenum">
              <a:rPr lang="en-US" altLang="en-US" sz="1200"/>
              <a:pPr/>
              <a:t>29</a:t>
            </a:fld>
            <a:endParaRPr lang="en-US" altLang="en-US" sz="1200" dirty="0"/>
          </a:p>
        </p:txBody>
      </p:sp>
    </p:spTree>
    <p:extLst>
      <p:ext uri="{BB962C8B-B14F-4D97-AF65-F5344CB8AC3E}">
        <p14:creationId xmlns:p14="http://schemas.microsoft.com/office/powerpoint/2010/main" val="149229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07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307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556C1DC3-47E8-44A8-8536-818E4A96EDF2}" type="slidenum">
              <a:rPr lang="en-US" altLang="en-US" sz="1200"/>
              <a:pPr/>
              <a:t>3</a:t>
            </a:fld>
            <a:endParaRPr lang="en-US" altLang="en-US" sz="1200" dirty="0"/>
          </a:p>
        </p:txBody>
      </p:sp>
    </p:spTree>
    <p:extLst>
      <p:ext uri="{BB962C8B-B14F-4D97-AF65-F5344CB8AC3E}">
        <p14:creationId xmlns:p14="http://schemas.microsoft.com/office/powerpoint/2010/main" val="44856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737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3C4EB27C-D35B-499D-8D5B-C5F7BA75515E}" type="slidenum">
              <a:rPr lang="en-US" altLang="en-US" sz="1200"/>
              <a:pPr/>
              <a:t>30</a:t>
            </a:fld>
            <a:endParaRPr lang="en-US" altLang="en-US" sz="1200" dirty="0"/>
          </a:p>
        </p:txBody>
      </p:sp>
    </p:spTree>
    <p:extLst>
      <p:ext uri="{BB962C8B-B14F-4D97-AF65-F5344CB8AC3E}">
        <p14:creationId xmlns:p14="http://schemas.microsoft.com/office/powerpoint/2010/main" val="3463944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4E7C65-8FEF-4298-B1E0-3FA50F702FF2}" type="slidenum">
              <a:rPr lang="en-US" altLang="en-US" smtClean="0"/>
              <a:pPr/>
              <a:t>31</a:t>
            </a:fld>
            <a:endParaRPr lang="en-US" altLang="en-US" dirty="0"/>
          </a:p>
        </p:txBody>
      </p:sp>
    </p:spTree>
    <p:extLst>
      <p:ext uri="{BB962C8B-B14F-4D97-AF65-F5344CB8AC3E}">
        <p14:creationId xmlns:p14="http://schemas.microsoft.com/office/powerpoint/2010/main" val="1462172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327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03D5B16E-5899-46A4-8D99-A3D9991511B2}" type="slidenum">
              <a:rPr lang="en-US" altLang="en-US" sz="1200"/>
              <a:pPr/>
              <a:t>4</a:t>
            </a:fld>
            <a:endParaRPr lang="en-US" altLang="en-US" sz="1200" dirty="0"/>
          </a:p>
        </p:txBody>
      </p:sp>
    </p:spTree>
    <p:extLst>
      <p:ext uri="{BB962C8B-B14F-4D97-AF65-F5344CB8AC3E}">
        <p14:creationId xmlns:p14="http://schemas.microsoft.com/office/powerpoint/2010/main" val="1796259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48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8BA1BBD0-4C26-46DD-BFA3-1F69A1376A22}" type="slidenum">
              <a:rPr lang="en-US" altLang="en-US" sz="1200"/>
              <a:pPr/>
              <a:t>5</a:t>
            </a:fld>
            <a:endParaRPr lang="en-US" altLang="en-US" sz="1200" dirty="0"/>
          </a:p>
        </p:txBody>
      </p:sp>
    </p:spTree>
    <p:extLst>
      <p:ext uri="{BB962C8B-B14F-4D97-AF65-F5344CB8AC3E}">
        <p14:creationId xmlns:p14="http://schemas.microsoft.com/office/powerpoint/2010/main" val="2992088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48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48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8BA1BBD0-4C26-46DD-BFA3-1F69A1376A22}" type="slidenum">
              <a:rPr lang="en-US" altLang="en-US" sz="1200"/>
              <a:pPr/>
              <a:t>6</a:t>
            </a:fld>
            <a:endParaRPr lang="en-US" altLang="en-US" sz="1200" dirty="0"/>
          </a:p>
        </p:txBody>
      </p:sp>
    </p:spTree>
    <p:extLst>
      <p:ext uri="{BB962C8B-B14F-4D97-AF65-F5344CB8AC3E}">
        <p14:creationId xmlns:p14="http://schemas.microsoft.com/office/powerpoint/2010/main" val="694330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68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
        <p:nvSpPr>
          <p:cNvPr id="368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E80DDA5B-7056-4A9E-9588-DBF819C9D20D}" type="slidenum">
              <a:rPr lang="en-US" altLang="en-US" sz="1200"/>
              <a:pPr/>
              <a:t>7</a:t>
            </a:fld>
            <a:endParaRPr lang="en-US" altLang="en-US" sz="1200" dirty="0"/>
          </a:p>
        </p:txBody>
      </p:sp>
    </p:spTree>
    <p:extLst>
      <p:ext uri="{BB962C8B-B14F-4D97-AF65-F5344CB8AC3E}">
        <p14:creationId xmlns:p14="http://schemas.microsoft.com/office/powerpoint/2010/main" val="3423651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89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389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90FA27E2-5693-4D93-B3B4-1D987C4AE12F}" type="slidenum">
              <a:rPr lang="en-US" altLang="en-US" sz="1200"/>
              <a:pPr/>
              <a:t>8</a:t>
            </a:fld>
            <a:endParaRPr lang="en-US" altLang="en-US" sz="1200" dirty="0"/>
          </a:p>
        </p:txBody>
      </p:sp>
    </p:spTree>
    <p:extLst>
      <p:ext uri="{BB962C8B-B14F-4D97-AF65-F5344CB8AC3E}">
        <p14:creationId xmlns:p14="http://schemas.microsoft.com/office/powerpoint/2010/main" val="2232546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09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09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fld id="{516FC06F-7894-4535-BAA5-E519DADFA022}" type="slidenum">
              <a:rPr lang="en-US" altLang="en-US" sz="1200"/>
              <a:pPr/>
              <a:t>9</a:t>
            </a:fld>
            <a:endParaRPr lang="en-US" altLang="en-US" sz="1200" dirty="0"/>
          </a:p>
        </p:txBody>
      </p:sp>
    </p:spTree>
    <p:extLst>
      <p:ext uri="{BB962C8B-B14F-4D97-AF65-F5344CB8AC3E}">
        <p14:creationId xmlns:p14="http://schemas.microsoft.com/office/powerpoint/2010/main" val="3641158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752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319F2A1C-6E5B-E34B-93BE-CB4443EAB1EA}"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DCFEB0-FF0E-1048-833A-9F90034B6396}" type="slidenum">
              <a:rPr lang="en-US" smtClean="0"/>
              <a:t>‹#›</a:t>
            </a:fld>
            <a:endParaRPr lang="en-US"/>
          </a:p>
        </p:txBody>
      </p:sp>
    </p:spTree>
    <p:extLst>
      <p:ext uri="{BB962C8B-B14F-4D97-AF65-F5344CB8AC3E}">
        <p14:creationId xmlns:p14="http://schemas.microsoft.com/office/powerpoint/2010/main" val="2720389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9F2A1C-6E5B-E34B-93BE-CB4443EAB1EA}"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DCFEB0-FF0E-1048-833A-9F90034B6396}" type="slidenum">
              <a:rPr lang="en-US" smtClean="0"/>
              <a:t>‹#›</a:t>
            </a:fld>
            <a:endParaRPr lang="en-US"/>
          </a:p>
        </p:txBody>
      </p:sp>
    </p:spTree>
    <p:extLst>
      <p:ext uri="{BB962C8B-B14F-4D97-AF65-F5344CB8AC3E}">
        <p14:creationId xmlns:p14="http://schemas.microsoft.com/office/powerpoint/2010/main" val="503145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9F2A1C-6E5B-E34B-93BE-CB4443EAB1EA}"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DCFEB0-FF0E-1048-833A-9F90034B6396}" type="slidenum">
              <a:rPr lang="en-US" smtClean="0"/>
              <a:t>‹#›</a:t>
            </a:fld>
            <a:endParaRPr lang="en-US"/>
          </a:p>
        </p:txBody>
      </p:sp>
    </p:spTree>
    <p:extLst>
      <p:ext uri="{BB962C8B-B14F-4D97-AF65-F5344CB8AC3E}">
        <p14:creationId xmlns:p14="http://schemas.microsoft.com/office/powerpoint/2010/main" val="2450492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9F2A1C-6E5B-E34B-93BE-CB4443EAB1EA}"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DCFEB0-FF0E-1048-833A-9F90034B6396}" type="slidenum">
              <a:rPr lang="en-US" smtClean="0"/>
              <a:t>‹#›</a:t>
            </a:fld>
            <a:endParaRPr lang="en-US"/>
          </a:p>
        </p:txBody>
      </p:sp>
    </p:spTree>
    <p:extLst>
      <p:ext uri="{BB962C8B-B14F-4D97-AF65-F5344CB8AC3E}">
        <p14:creationId xmlns:p14="http://schemas.microsoft.com/office/powerpoint/2010/main" val="3505549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9F2A1C-6E5B-E34B-93BE-CB4443EAB1EA}"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DCFEB0-FF0E-1048-833A-9F90034B6396}" type="slidenum">
              <a:rPr lang="en-US" smtClean="0"/>
              <a:t>‹#›</a:t>
            </a:fld>
            <a:endParaRPr lang="en-US"/>
          </a:p>
        </p:txBody>
      </p:sp>
      <p:sp>
        <p:nvSpPr>
          <p:cNvPr id="7" name="Content Placeholder 4"/>
          <p:cNvSpPr txBox="1">
            <a:spLocks/>
          </p:cNvSpPr>
          <p:nvPr userDrawn="1"/>
        </p:nvSpPr>
        <p:spPr>
          <a:xfrm>
            <a:off x="990600" y="6335123"/>
            <a:ext cx="4191000" cy="2286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lang="en-US" altLang="en-US" sz="1000" dirty="0">
                <a:solidFill>
                  <a:srgbClr val="000000"/>
                </a:solidFill>
              </a:rPr>
              <a:t>© 2018 W. W. Norton &amp; Company, Inc.</a:t>
            </a:r>
          </a:p>
        </p:txBody>
      </p:sp>
    </p:spTree>
    <p:extLst>
      <p:ext uri="{BB962C8B-B14F-4D97-AF65-F5344CB8AC3E}">
        <p14:creationId xmlns:p14="http://schemas.microsoft.com/office/powerpoint/2010/main" val="812082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Cover-NoCopy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9F2A1C-6E5B-E34B-93BE-CB4443EAB1EA}"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DCFEB0-FF0E-1048-833A-9F90034B6396}" type="slidenum">
              <a:rPr lang="en-US" smtClean="0"/>
              <a:t>‹#›</a:t>
            </a:fld>
            <a:endParaRPr lang="en-US"/>
          </a:p>
        </p:txBody>
      </p:sp>
    </p:spTree>
    <p:extLst>
      <p:ext uri="{BB962C8B-B14F-4D97-AF65-F5344CB8AC3E}">
        <p14:creationId xmlns:p14="http://schemas.microsoft.com/office/powerpoint/2010/main" val="304003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0600" y="2503487"/>
            <a:ext cx="7772400" cy="1362075"/>
          </a:xfrm>
        </p:spPr>
        <p:txBody>
          <a:bodyPr anchor="t" anchorCtr="1">
            <a:normAutofit/>
          </a:bodyPr>
          <a:lstStyle>
            <a:lvl1pPr algn="ctr">
              <a:defRPr sz="3600" b="1" cap="all">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990600" y="3886200"/>
            <a:ext cx="7772400" cy="1500187"/>
          </a:xfrm>
        </p:spPr>
        <p:txBody>
          <a:bodyPr anchor="t" anchorCtr="1">
            <a:normAutofit/>
          </a:bodyPr>
          <a:lstStyle>
            <a:lvl1pPr marL="0" indent="0" algn="ctr">
              <a:buNone/>
              <a:defRPr sz="3600" b="1" i="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319F2A1C-6E5B-E34B-93BE-CB4443EAB1EA}"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DCFEB0-FF0E-1048-833A-9F90034B6396}" type="slidenum">
              <a:rPr lang="en-US" smtClean="0"/>
              <a:t>‹#›</a:t>
            </a:fld>
            <a:endParaRPr lang="en-US"/>
          </a:p>
        </p:txBody>
      </p:sp>
      <p:sp>
        <p:nvSpPr>
          <p:cNvPr id="7" name="Content Placeholder 4"/>
          <p:cNvSpPr txBox="1">
            <a:spLocks/>
          </p:cNvSpPr>
          <p:nvPr userDrawn="1"/>
        </p:nvSpPr>
        <p:spPr>
          <a:xfrm>
            <a:off x="990600" y="6335123"/>
            <a:ext cx="4191000" cy="2286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lang="en-US" altLang="en-US" sz="1000" dirty="0">
                <a:solidFill>
                  <a:srgbClr val="000000"/>
                </a:solidFill>
              </a:rPr>
              <a:t>© 2018 W. W. Norton &amp; Company, Inc.</a:t>
            </a:r>
          </a:p>
        </p:txBody>
      </p:sp>
    </p:spTree>
    <p:extLst>
      <p:ext uri="{BB962C8B-B14F-4D97-AF65-F5344CB8AC3E}">
        <p14:creationId xmlns:p14="http://schemas.microsoft.com/office/powerpoint/2010/main" val="3221444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7924800" cy="1020762"/>
          </a:xfrm>
        </p:spPr>
        <p:txBody>
          <a:bodyPr anchor="ctr" anchorCtr="0">
            <a:normAutofit/>
          </a:bodyPr>
          <a:lstStyle/>
          <a:p>
            <a:r>
              <a:rPr lang="en-US" dirty="0"/>
              <a:t>Click to edit Master title style</a:t>
            </a:r>
          </a:p>
        </p:txBody>
      </p:sp>
      <p:sp>
        <p:nvSpPr>
          <p:cNvPr id="3" name="Content Placeholder 2"/>
          <p:cNvSpPr>
            <a:spLocks noGrp="1"/>
          </p:cNvSpPr>
          <p:nvPr>
            <p:ph sz="half" idx="1"/>
          </p:nvPr>
        </p:nvSpPr>
        <p:spPr>
          <a:xfrm>
            <a:off x="990600" y="1905000"/>
            <a:ext cx="3810000" cy="4297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29200" y="1905000"/>
            <a:ext cx="3810000" cy="4297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19F2A1C-6E5B-E34B-93BE-CB4443EAB1EA}"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DCFEB0-FF0E-1048-833A-9F90034B6396}" type="slidenum">
              <a:rPr lang="en-US" smtClean="0"/>
              <a:t>‹#›</a:t>
            </a:fld>
            <a:endParaRPr lang="en-US"/>
          </a:p>
        </p:txBody>
      </p:sp>
      <p:sp>
        <p:nvSpPr>
          <p:cNvPr id="8" name="Content Placeholder 4"/>
          <p:cNvSpPr txBox="1">
            <a:spLocks/>
          </p:cNvSpPr>
          <p:nvPr userDrawn="1"/>
        </p:nvSpPr>
        <p:spPr>
          <a:xfrm>
            <a:off x="990600" y="6335123"/>
            <a:ext cx="4191000" cy="2286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lang="en-US" altLang="en-US" sz="1000" dirty="0">
                <a:solidFill>
                  <a:srgbClr val="000000"/>
                </a:solidFill>
              </a:rPr>
              <a:t>© 2018 W. W. Norton &amp; Company, Inc.</a:t>
            </a:r>
          </a:p>
        </p:txBody>
      </p:sp>
    </p:spTree>
    <p:extLst>
      <p:ext uri="{BB962C8B-B14F-4D97-AF65-F5344CB8AC3E}">
        <p14:creationId xmlns:p14="http://schemas.microsoft.com/office/powerpoint/2010/main" val="3355775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19F2A1C-6E5B-E34B-93BE-CB4443EAB1EA}" type="datetimeFigureOut">
              <a:rPr lang="en-US" smtClean="0"/>
              <a:t>10/22/2020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DCFEB0-FF0E-1048-833A-9F90034B6396}" type="slidenum">
              <a:rPr lang="en-US" smtClean="0"/>
              <a:t>‹#›</a:t>
            </a:fld>
            <a:endParaRPr lang="en-US"/>
          </a:p>
        </p:txBody>
      </p:sp>
    </p:spTree>
    <p:extLst>
      <p:ext uri="{BB962C8B-B14F-4D97-AF65-F5344CB8AC3E}">
        <p14:creationId xmlns:p14="http://schemas.microsoft.com/office/powerpoint/2010/main" val="1516675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19F2A1C-6E5B-E34B-93BE-CB4443EAB1EA}" type="datetimeFigureOut">
              <a:rPr lang="en-US" smtClean="0"/>
              <a:t>10/22/2020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DCFEB0-FF0E-1048-833A-9F90034B6396}" type="slidenum">
              <a:rPr lang="en-US" smtClean="0"/>
              <a:t>‹#›</a:t>
            </a:fld>
            <a:endParaRPr lang="en-US"/>
          </a:p>
        </p:txBody>
      </p:sp>
    </p:spTree>
    <p:extLst>
      <p:ext uri="{BB962C8B-B14F-4D97-AF65-F5344CB8AC3E}">
        <p14:creationId xmlns:p14="http://schemas.microsoft.com/office/powerpoint/2010/main" val="3984619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9F2A1C-6E5B-E34B-93BE-CB4443EAB1EA}" type="datetimeFigureOut">
              <a:rPr lang="en-US" smtClean="0"/>
              <a:t>10/22/2020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DCFEB0-FF0E-1048-833A-9F90034B6396}" type="slidenum">
              <a:rPr lang="en-US" smtClean="0"/>
              <a:t>‹#›</a:t>
            </a:fld>
            <a:endParaRPr lang="en-US"/>
          </a:p>
        </p:txBody>
      </p:sp>
    </p:spTree>
    <p:extLst>
      <p:ext uri="{BB962C8B-B14F-4D97-AF65-F5344CB8AC3E}">
        <p14:creationId xmlns:p14="http://schemas.microsoft.com/office/powerpoint/2010/main" val="287118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9F2A1C-6E5B-E34B-93BE-CB4443EAB1EA}"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DCFEB0-FF0E-1048-833A-9F90034B6396}" type="slidenum">
              <a:rPr lang="en-US" smtClean="0"/>
              <a:t>‹#›</a:t>
            </a:fld>
            <a:endParaRPr lang="en-US"/>
          </a:p>
        </p:txBody>
      </p:sp>
    </p:spTree>
    <p:extLst>
      <p:ext uri="{BB962C8B-B14F-4D97-AF65-F5344CB8AC3E}">
        <p14:creationId xmlns:p14="http://schemas.microsoft.com/office/powerpoint/2010/main" val="145310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228600"/>
            <a:ext cx="7924800" cy="1020762"/>
          </a:xfrm>
          <a:prstGeom prst="rect">
            <a:avLst/>
          </a:prstGeom>
        </p:spPr>
        <p:txBody>
          <a:bodyPr vert="horz" lIns="91440" tIns="45720" rIns="91440" bIns="45720" rtlCol="0" anchor="ctr" anchorCtr="0">
            <a:normAutofit/>
          </a:bodyPr>
          <a:lstStyle/>
          <a:p>
            <a:r>
              <a:rPr lang="en-US" dirty="0"/>
              <a:t>Click to edit Master title style</a:t>
            </a:r>
          </a:p>
        </p:txBody>
      </p:sp>
      <p:sp>
        <p:nvSpPr>
          <p:cNvPr id="3" name="Text Placeholder 2"/>
          <p:cNvSpPr>
            <a:spLocks noGrp="1"/>
          </p:cNvSpPr>
          <p:nvPr>
            <p:ph type="body" idx="1"/>
          </p:nvPr>
        </p:nvSpPr>
        <p:spPr>
          <a:xfrm>
            <a:off x="914400" y="1828800"/>
            <a:ext cx="7924800" cy="42973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9F2A1C-6E5B-E34B-93BE-CB4443EAB1EA}" type="datetimeFigureOut">
              <a:rPr lang="en-US" smtClean="0"/>
              <a:t>10/22/2020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DCFEB0-FF0E-1048-833A-9F90034B6396}" type="slidenum">
              <a:rPr lang="en-US" smtClean="0"/>
              <a:t>‹#›</a:t>
            </a:fld>
            <a:endParaRPr lang="en-US"/>
          </a:p>
        </p:txBody>
      </p:sp>
    </p:spTree>
    <p:extLst>
      <p:ext uri="{BB962C8B-B14F-4D97-AF65-F5344CB8AC3E}">
        <p14:creationId xmlns:p14="http://schemas.microsoft.com/office/powerpoint/2010/main" val="4007931707"/>
      </p:ext>
    </p:extLst>
  </p:cSld>
  <p:clrMap bg1="lt1" tx1="dk1" bg2="lt2" tx2="dk2" accent1="accent1" accent2="accent2" accent3="accent3" accent4="accent4" accent5="accent5" accent6="accent6" hlink="hlink" folHlink="folHlink"/>
  <p:sldLayoutIdLst>
    <p:sldLayoutId id="2147484847" r:id="rId1"/>
    <p:sldLayoutId id="2147484848" r:id="rId2"/>
    <p:sldLayoutId id="2147484858" r:id="rId3"/>
    <p:sldLayoutId id="2147484849" r:id="rId4"/>
    <p:sldLayoutId id="2147484850" r:id="rId5"/>
    <p:sldLayoutId id="2147484851" r:id="rId6"/>
    <p:sldLayoutId id="2147484852" r:id="rId7"/>
    <p:sldLayoutId id="2147484853" r:id="rId8"/>
    <p:sldLayoutId id="2147484854" r:id="rId9"/>
    <p:sldLayoutId id="2147484855" r:id="rId10"/>
    <p:sldLayoutId id="2147484856" r:id="rId11"/>
    <p:sldLayoutId id="2147484857" r:id="rId12"/>
  </p:sldLayoutIdLst>
  <p:txStyles>
    <p:titleStyle>
      <a:lvl1pPr algn="ctr" defTabSz="457200" rtl="0" eaLnBrk="1" latinLnBrk="0" hangingPunct="1">
        <a:spcBef>
          <a:spcPct val="0"/>
        </a:spcBef>
        <a:buNone/>
        <a:defRPr sz="4400" b="1" i="0" kern="1200">
          <a:solidFill>
            <a:schemeClr val="bg1"/>
          </a:solidFill>
          <a:latin typeface="Arial"/>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Clr>
          <a:schemeClr val="tx2"/>
        </a:buClr>
        <a:buFont typeface="Courier New"/>
        <a:buChar char="o"/>
        <a:defRPr sz="2800" kern="1200">
          <a:solidFill>
            <a:schemeClr val="tx1"/>
          </a:solidFill>
          <a:latin typeface="Arial"/>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solidFill>
                  <a:schemeClr val="bg1"/>
                </a:solidFill>
              </a:rPr>
              <a:t>America: The Essential Learning Edition,</a:t>
            </a:r>
            <a:br>
              <a:rPr lang="en-US" sz="3200" dirty="0">
                <a:solidFill>
                  <a:schemeClr val="bg1"/>
                </a:solidFill>
              </a:rPr>
            </a:br>
            <a:r>
              <a:rPr lang="en-US" sz="3200" dirty="0"/>
              <a:t>Second Edition</a:t>
            </a:r>
            <a:endParaRPr lang="en-US" sz="3200" dirty="0">
              <a:solidFill>
                <a:schemeClr val="bg1"/>
              </a:solidFill>
            </a:endParaRPr>
          </a:p>
        </p:txBody>
      </p:sp>
      <p:sp>
        <p:nvSpPr>
          <p:cNvPr id="5" name="Subtitle 2"/>
          <p:cNvSpPr txBox="1">
            <a:spLocks/>
          </p:cNvSpPr>
          <p:nvPr/>
        </p:nvSpPr>
        <p:spPr>
          <a:xfrm>
            <a:off x="914400" y="6172200"/>
            <a:ext cx="7924800" cy="533400"/>
          </a:xfrm>
          <a:prstGeom prst="rect">
            <a:avLst/>
          </a:prstGeom>
        </p:spPr>
        <p:txBody>
          <a:bodyPr vert="horz" lIns="91440" tIns="45720" rIns="91440" bIns="45720" rtlCol="0">
            <a:normAutofit fontScale="925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Arial"/>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Arial"/>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Arial"/>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Arial"/>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Arial"/>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buFont typeface="Arial" charset="0"/>
              <a:buNone/>
              <a:defRPr/>
            </a:pPr>
            <a:r>
              <a:rPr lang="en-US" sz="2400" dirty="0">
                <a:solidFill>
                  <a:srgbClr val="000000"/>
                </a:solidFill>
                <a:ea typeface="Geneva" charset="0"/>
              </a:rPr>
              <a:t>David Shi</a:t>
            </a:r>
          </a:p>
          <a:p>
            <a:pPr>
              <a:buFont typeface="Arial" charset="0"/>
              <a:buNone/>
              <a:defRPr/>
            </a:pPr>
            <a:r>
              <a:rPr lang="en-US" altLang="en-US" sz="1000" dirty="0">
                <a:solidFill>
                  <a:srgbClr val="000000"/>
                </a:solidFill>
              </a:rPr>
              <a:t>© 2018 W. W. Norton &amp; Company, Inc.</a:t>
            </a:r>
          </a:p>
          <a:p>
            <a:pPr>
              <a:buFont typeface="Arial" charset="0"/>
              <a:buNone/>
              <a:defRPr/>
            </a:pPr>
            <a:endParaRPr lang="en-US" sz="2400" dirty="0">
              <a:solidFill>
                <a:srgbClr val="000000"/>
              </a:solidFill>
              <a:ea typeface="Geneva" charset="0"/>
            </a:endParaRPr>
          </a:p>
        </p:txBody>
      </p:sp>
      <p:pic>
        <p:nvPicPr>
          <p:cNvPr id="7" name="Content Placeholder 6" descr="The book cover for America, The Essential Learning Edition, Second Edition by David Shi."/>
          <p:cNvPicPr>
            <a:picLocks noGrp="1" noChangeAspect="1"/>
          </p:cNvPicPr>
          <p:nvPr>
            <p:ph idx="1"/>
          </p:nvPr>
        </p:nvPicPr>
        <p:blipFill>
          <a:blip r:embed="rId3" cstate="print">
            <a:extLst>
              <a:ext uri="{28A0092B-C50C-407E-A947-70E740481C1C}">
                <a14:useLocalDpi xmlns:a14="http://schemas.microsoft.com/office/drawing/2010/main" val="0"/>
              </a:ext>
            </a:extLst>
          </a:blip>
          <a:srcRect l="-65257" r="-65257"/>
          <a:stretch>
            <a:fillRect/>
          </a:stretch>
        </p:blipFill>
        <p:spPr>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r>
              <a:rPr lang="en-US" altLang="en-US" dirty="0">
                <a:cs typeface="Arial" panose="020B0604020202020204" pitchFamily="34" charset="0"/>
              </a:rPr>
              <a:t>Native Americans in 1500</a:t>
            </a:r>
            <a:endParaRPr lang="en-US" altLang="en-US" dirty="0"/>
          </a:p>
        </p:txBody>
      </p:sp>
      <p:sp>
        <p:nvSpPr>
          <p:cNvPr id="41985" name="Content Placeholder 2"/>
          <p:cNvSpPr>
            <a:spLocks noGrp="1"/>
          </p:cNvSpPr>
          <p:nvPr>
            <p:ph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buClr>
                <a:schemeClr val="tx2"/>
              </a:buClr>
            </a:pPr>
            <a:r>
              <a:rPr lang="en-US" altLang="en-US" dirty="0">
                <a:solidFill>
                  <a:srgbClr val="000000"/>
                </a:solidFill>
                <a:ea typeface="MS PGothic" panose="020B0600070205080204" pitchFamily="34" charset="-128"/>
              </a:rPr>
              <a:t>Eastern Woodlands peoples </a:t>
            </a:r>
          </a:p>
          <a:p>
            <a:pPr lvl="1">
              <a:buClr>
                <a:schemeClr val="tx2"/>
              </a:buClr>
              <a:buFont typeface="Courier New"/>
              <a:buChar char="o"/>
            </a:pPr>
            <a:r>
              <a:rPr lang="en-US" altLang="en-US" dirty="0">
                <a:solidFill>
                  <a:srgbClr val="000000"/>
                </a:solidFill>
                <a:ea typeface="MS PGothic" panose="020B0600070205080204" pitchFamily="34" charset="-128"/>
              </a:rPr>
              <a:t>Atlantic seaboard </a:t>
            </a:r>
          </a:p>
          <a:p>
            <a:pPr lvl="1">
              <a:buClr>
                <a:schemeClr val="tx2"/>
              </a:buClr>
              <a:buFont typeface="Courier New"/>
              <a:buChar char="o"/>
            </a:pPr>
            <a:r>
              <a:rPr lang="en-US" altLang="en-US" dirty="0">
                <a:solidFill>
                  <a:srgbClr val="000000"/>
                </a:solidFill>
                <a:ea typeface="MS PGothic" panose="020B0600070205080204" pitchFamily="34" charset="-128"/>
              </a:rPr>
              <a:t>Algonquian</a:t>
            </a:r>
          </a:p>
          <a:p>
            <a:pPr lvl="1">
              <a:buClr>
                <a:schemeClr val="tx2"/>
              </a:buClr>
              <a:buFont typeface="Courier New"/>
              <a:buChar char="o"/>
            </a:pPr>
            <a:r>
              <a:rPr lang="en-US" altLang="en-US" dirty="0">
                <a:solidFill>
                  <a:srgbClr val="000000"/>
                </a:solidFill>
                <a:ea typeface="MS PGothic" panose="020B0600070205080204" pitchFamily="34" charset="-128"/>
              </a:rPr>
              <a:t>Iroquoian</a:t>
            </a:r>
          </a:p>
          <a:p>
            <a:pPr lvl="1">
              <a:buClr>
                <a:schemeClr val="tx2"/>
              </a:buClr>
              <a:buFont typeface="Courier New"/>
              <a:buChar char="o"/>
            </a:pPr>
            <a:r>
              <a:rPr lang="en-US" altLang="en-US" dirty="0">
                <a:solidFill>
                  <a:srgbClr val="000000"/>
                </a:solidFill>
                <a:ea typeface="MS PGothic" panose="020B0600070205080204" pitchFamily="34" charset="-128"/>
              </a:rPr>
              <a:t>Muskogean</a:t>
            </a:r>
          </a:p>
          <a:p>
            <a:pPr lvl="1">
              <a:buClr>
                <a:schemeClr val="tx2"/>
              </a:buClr>
            </a:pPr>
            <a:endParaRPr lang="en-US" altLang="en-US" sz="3200" dirty="0">
              <a:solidFill>
                <a:srgbClr val="000000"/>
              </a:solidFill>
              <a:ea typeface="MS PGothic" panose="020B0600070205080204" pitchFamily="34" charset="-128"/>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a:bodyPr>
          <a:lstStyle/>
          <a:p>
            <a:r>
              <a:rPr lang="en-US" altLang="en-US" dirty="0"/>
              <a:t>Algonquian Chief in War Paint</a:t>
            </a:r>
          </a:p>
        </p:txBody>
      </p:sp>
      <p:pic>
        <p:nvPicPr>
          <p:cNvPr id="3" name="Content Placeholder 2" descr="From the notebook of English settler John White, this sketch depicts an Algonquian  chief decorated with war paint, holding a long bow."/>
          <p:cNvPicPr>
            <a:picLocks noGrp="1" noChangeAspect="1"/>
          </p:cNvPicPr>
          <p:nvPr>
            <p:ph idx="1"/>
          </p:nvPr>
        </p:nvPicPr>
        <p:blipFill rotWithShape="1">
          <a:blip r:embed="rId3">
            <a:extLst>
              <a:ext uri="{28A0092B-C50C-407E-A947-70E740481C1C}">
                <a14:useLocalDpi xmlns:a14="http://schemas.microsoft.com/office/drawing/2010/main" val="0"/>
              </a:ext>
            </a:extLst>
          </a:blip>
          <a:srcRect l="-124748" r="-114476" b="10269"/>
          <a:stretch/>
        </p:blipFill>
        <p:spPr/>
      </p:pic>
      <p:sp>
        <p:nvSpPr>
          <p:cNvPr id="8" name="TextBox 7"/>
          <p:cNvSpPr txBox="1"/>
          <p:nvPr/>
        </p:nvSpPr>
        <p:spPr>
          <a:xfrm>
            <a:off x="3429000" y="6152862"/>
            <a:ext cx="3230338" cy="215444"/>
          </a:xfrm>
          <a:prstGeom prst="rect">
            <a:avLst/>
          </a:prstGeom>
          <a:noFill/>
        </p:spPr>
        <p:txBody>
          <a:bodyPr wrap="square" rtlCol="0">
            <a:spAutoFit/>
          </a:bodyPr>
          <a:lstStyle/>
          <a:p>
            <a:pPr algn="ctr"/>
            <a:r>
              <a:rPr lang="en-US" sz="800" dirty="0">
                <a:solidFill>
                  <a:srgbClr val="7F7F7F"/>
                </a:solidFill>
                <a:latin typeface="Tahoma"/>
                <a:cs typeface="Tahoma"/>
              </a:rPr>
              <a:t>MPI/Getty Images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en-US" dirty="0">
                <a:cs typeface="Arial" panose="020B0604020202020204" pitchFamily="34" charset="0"/>
              </a:rPr>
              <a:t>The Expansion of Europe</a:t>
            </a:r>
          </a:p>
        </p:txBody>
      </p:sp>
      <p:sp>
        <p:nvSpPr>
          <p:cNvPr id="46082" name="Content Placeholder 2"/>
          <p:cNvSpPr>
            <a:spLocks noGrp="1"/>
          </p:cNvSpPr>
          <p:nvPr>
            <p:ph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1F497D"/>
              </a:buClr>
              <a:buFont typeface="Arial" charset="0"/>
              <a:buChar char="•"/>
            </a:pPr>
            <a:r>
              <a:rPr lang="en-US" altLang="en-US" dirty="0">
                <a:solidFill>
                  <a:srgbClr val="000000"/>
                </a:solidFill>
                <a:ea typeface="MS PGothic" panose="020B0600070205080204" pitchFamily="34" charset="-128"/>
              </a:rPr>
              <a:t>Reasons for expa</a:t>
            </a:r>
            <a:r>
              <a:rPr lang="en-US" altLang="en-US" sz="3600" dirty="0">
                <a:solidFill>
                  <a:srgbClr val="000000"/>
                </a:solidFill>
                <a:ea typeface="MS PGothic" panose="020B0600070205080204" pitchFamily="34" charset="-128"/>
              </a:rPr>
              <a:t>nsion</a:t>
            </a:r>
          </a:p>
          <a:p>
            <a:pPr lvl="1">
              <a:buClr>
                <a:srgbClr val="1F497D"/>
              </a:buClr>
              <a:buFont typeface="Courier New"/>
              <a:buChar char="o"/>
            </a:pPr>
            <a:r>
              <a:rPr lang="en-US" altLang="en-US" sz="3200" dirty="0">
                <a:solidFill>
                  <a:srgbClr val="000000"/>
                </a:solidFill>
                <a:ea typeface="MS PGothic" panose="020B0600070205080204" pitchFamily="34" charset="-128"/>
              </a:rPr>
              <a:t>	</a:t>
            </a:r>
            <a:r>
              <a:rPr lang="en-US" altLang="en-US" dirty="0">
                <a:solidFill>
                  <a:srgbClr val="000000"/>
                </a:solidFill>
                <a:ea typeface="MS PGothic" panose="020B0600070205080204" pitchFamily="34" charset="-128"/>
              </a:rPr>
              <a:t>Decline of feudalisms and rise of middle 	class</a:t>
            </a:r>
          </a:p>
          <a:p>
            <a:pPr lvl="1">
              <a:buClr>
                <a:srgbClr val="1F497D"/>
              </a:buClr>
              <a:buFont typeface="Courier New"/>
              <a:buChar char="o"/>
            </a:pPr>
            <a:r>
              <a:rPr lang="en-US" altLang="en-US" dirty="0">
                <a:solidFill>
                  <a:srgbClr val="000000"/>
                </a:solidFill>
                <a:ea typeface="MS PGothic" panose="020B0600070205080204" pitchFamily="34" charset="-128"/>
              </a:rPr>
              <a:t>	Rise of nation-states	</a:t>
            </a:r>
          </a:p>
          <a:p>
            <a:pPr lvl="1">
              <a:buClr>
                <a:srgbClr val="1F497D"/>
              </a:buClr>
              <a:buFont typeface="Courier New"/>
              <a:buChar char="o"/>
            </a:pPr>
            <a:r>
              <a:rPr lang="en-US" altLang="en-US" dirty="0">
                <a:solidFill>
                  <a:srgbClr val="000000"/>
                </a:solidFill>
                <a:ea typeface="MS PGothic" panose="020B0600070205080204" pitchFamily="34" charset="-128"/>
              </a:rPr>
              <a:t>	Renaissance</a:t>
            </a:r>
          </a:p>
          <a:p>
            <a:pPr lvl="1">
              <a:buClr>
                <a:srgbClr val="1F497D"/>
              </a:buClr>
              <a:buFont typeface="Courier New"/>
              <a:buChar char="o"/>
            </a:pPr>
            <a:r>
              <a:rPr lang="en-US" altLang="en-US" dirty="0">
                <a:solidFill>
                  <a:srgbClr val="000000"/>
                </a:solidFill>
                <a:ea typeface="MS PGothic" panose="020B0600070205080204" pitchFamily="34" charset="-128"/>
              </a:rPr>
              <a:t>	Rise of global trade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a:bodyPr>
          <a:lstStyle/>
          <a:p>
            <a:r>
              <a:rPr lang="en-US" altLang="en-US" dirty="0"/>
              <a:t>The Voyages of Christopher Columbus</a:t>
            </a:r>
          </a:p>
        </p:txBody>
      </p:sp>
      <p:sp>
        <p:nvSpPr>
          <p:cNvPr id="48130" name="Content Placeholder 2"/>
          <p:cNvSpPr>
            <a:spLocks noGrp="1"/>
          </p:cNvSpPr>
          <p:nvPr>
            <p:ph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chemeClr val="tx2"/>
              </a:buClr>
            </a:pPr>
            <a:r>
              <a:rPr lang="en-US" altLang="en-US" dirty="0">
                <a:cs typeface="Arial" panose="020B0604020202020204" pitchFamily="34" charset="0"/>
              </a:rPr>
              <a:t>Christopher Columbus </a:t>
            </a:r>
          </a:p>
          <a:p>
            <a:pPr lvl="1">
              <a:buClr>
                <a:schemeClr val="tx2"/>
              </a:buClr>
              <a:buFont typeface="Courier New"/>
              <a:buChar char="o"/>
            </a:pPr>
            <a:r>
              <a:rPr lang="en-US" altLang="en-US" dirty="0">
                <a:ea typeface="MS PGothic" panose="020B0600070205080204" pitchFamily="34" charset="-128"/>
              </a:rPr>
              <a:t>His voyage of discovery in 1492</a:t>
            </a:r>
          </a:p>
          <a:p>
            <a:pPr lvl="1">
              <a:buClr>
                <a:schemeClr val="tx2"/>
              </a:buClr>
              <a:buFont typeface="Courier New"/>
              <a:buChar char="o"/>
            </a:pPr>
            <a:r>
              <a:rPr lang="en-US" altLang="en-US" dirty="0">
                <a:ea typeface="MS PGothic" panose="020B0600070205080204" pitchFamily="34" charset="-128"/>
              </a:rPr>
              <a:t>Later voyages</a:t>
            </a:r>
          </a:p>
          <a:p>
            <a:pPr lvl="1">
              <a:buClr>
                <a:schemeClr val="tx2"/>
              </a:buClr>
              <a:buFont typeface="Courier New"/>
              <a:buChar char="o"/>
            </a:pPr>
            <a:r>
              <a:rPr lang="en-US" altLang="en-US" dirty="0">
                <a:ea typeface="MS PGothic" panose="020B0600070205080204" pitchFamily="34" charset="-128"/>
              </a:rPr>
              <a:t>America named for Amerigo Vespucci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itle 2"/>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Columbus’s Voyages</a:t>
            </a:r>
          </a:p>
        </p:txBody>
      </p:sp>
      <p:pic>
        <p:nvPicPr>
          <p:cNvPr id="4" name="Content Placeholder 3" descr="A map of the Atlantic Ocean with arrows to indicate the different voyages of Columbus. Questions regarding this map include the following: How many voyages did Columbus make to the Americas? Where did Columbus think he had landed? What happened to the colony that Columbus left on Hispaniola in 1493?"/>
          <p:cNvPicPr>
            <a:picLocks noGrp="1" noChangeAspect="1"/>
          </p:cNvPicPr>
          <p:nvPr>
            <p:ph idx="1"/>
          </p:nvPr>
        </p:nvPicPr>
        <p:blipFill>
          <a:blip r:embed="rId3">
            <a:extLst>
              <a:ext uri="{28A0092B-C50C-407E-A947-70E740481C1C}">
                <a14:useLocalDpi xmlns:a14="http://schemas.microsoft.com/office/drawing/2010/main" val="0"/>
              </a:ext>
            </a:extLst>
          </a:blip>
          <a:srcRect l="-21715" r="-21715"/>
          <a:stretch>
            <a:fillRect/>
          </a:stretch>
        </p:blip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Professional Explorers</a:t>
            </a:r>
          </a:p>
        </p:txBody>
      </p:sp>
      <p:sp>
        <p:nvSpPr>
          <p:cNvPr id="48130" name="Content Placeholder 2"/>
          <p:cNvSpPr>
            <a:spLocks noGrp="1"/>
          </p:cNvSpPr>
          <p:nvPr>
            <p:ph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chemeClr val="tx2"/>
              </a:buClr>
            </a:pPr>
            <a:r>
              <a:rPr lang="en-US" altLang="en-US" dirty="0">
                <a:solidFill>
                  <a:srgbClr val="000000"/>
                </a:solidFill>
                <a:cs typeface="Arial" panose="020B0604020202020204" pitchFamily="34" charset="0"/>
              </a:rPr>
              <a:t>Columbus and Vespucci inspired other explorers</a:t>
            </a:r>
          </a:p>
          <a:p>
            <a:pPr>
              <a:buClr>
                <a:schemeClr val="tx2"/>
              </a:buClr>
            </a:pPr>
            <a:r>
              <a:rPr lang="en-US" altLang="en-US" dirty="0">
                <a:solidFill>
                  <a:srgbClr val="000000"/>
                </a:solidFill>
                <a:cs typeface="Arial" panose="020B0604020202020204" pitchFamily="34" charset="0"/>
              </a:rPr>
              <a:t>John Cabot, 1497, in England</a:t>
            </a:r>
          </a:p>
          <a:p>
            <a:pPr lvl="1">
              <a:buClr>
                <a:schemeClr val="tx2"/>
              </a:buClr>
              <a:buFont typeface="Courier New"/>
              <a:buChar char="o"/>
            </a:pPr>
            <a:r>
              <a:rPr lang="en-US" altLang="en-US" dirty="0">
                <a:solidFill>
                  <a:srgbClr val="000000"/>
                </a:solidFill>
                <a:cs typeface="Arial" panose="020B0604020202020204" pitchFamily="34" charset="0"/>
              </a:rPr>
              <a:t>Newfoundland</a:t>
            </a:r>
          </a:p>
          <a:p>
            <a:pPr>
              <a:buClr>
                <a:schemeClr val="tx2"/>
              </a:buClr>
            </a:pPr>
            <a:endParaRPr lang="en-US" altLang="en-US" sz="3200" dirty="0">
              <a:solidFill>
                <a:srgbClr val="000000"/>
              </a:solidFill>
              <a:ea typeface="MS PGothic" panose="020B0600070205080204" pitchFamily="34" charset="-128"/>
            </a:endParaRPr>
          </a:p>
        </p:txBody>
      </p:sp>
    </p:spTree>
    <p:extLst>
      <p:ext uri="{BB962C8B-B14F-4D97-AF65-F5344CB8AC3E}">
        <p14:creationId xmlns:p14="http://schemas.microsoft.com/office/powerpoint/2010/main" val="4103711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en-US" dirty="0">
                <a:cs typeface="Arial" panose="020B0604020202020204" pitchFamily="34" charset="0"/>
              </a:rPr>
              <a:t>Religious Conflict in Europe</a:t>
            </a:r>
          </a:p>
        </p:txBody>
      </p:sp>
      <p:sp>
        <p:nvSpPr>
          <p:cNvPr id="81923" name="Content Placeholder 2"/>
          <p:cNvSpPr>
            <a:spLocks noGrp="1"/>
          </p:cNvSpPr>
          <p:nvPr>
            <p:ph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chemeClr val="tx2"/>
              </a:buClr>
              <a:defRPr/>
            </a:pPr>
            <a:r>
              <a:rPr lang="en-US" altLang="en-US" dirty="0">
                <a:solidFill>
                  <a:srgbClr val="000000"/>
                </a:solidFill>
                <a:ea typeface="+mn-ea"/>
                <a:cs typeface="Arial" panose="020B0604020202020204" pitchFamily="34" charset="0"/>
              </a:rPr>
              <a:t>Roman Catholicism</a:t>
            </a:r>
          </a:p>
          <a:p>
            <a:pPr>
              <a:buClr>
                <a:schemeClr val="tx2"/>
              </a:buClr>
              <a:defRPr/>
            </a:pPr>
            <a:r>
              <a:rPr lang="en-US" altLang="en-US" dirty="0">
                <a:solidFill>
                  <a:srgbClr val="000000"/>
                </a:solidFill>
                <a:ea typeface="+mn-ea"/>
                <a:cs typeface="Arial" panose="020B0604020202020204" pitchFamily="34" charset="0"/>
              </a:rPr>
              <a:t>Martin Luther</a:t>
            </a:r>
          </a:p>
          <a:p>
            <a:pPr lvl="1">
              <a:buClr>
                <a:schemeClr val="tx2"/>
              </a:buClr>
              <a:buFont typeface="Courier New"/>
              <a:buChar char="o"/>
              <a:defRPr/>
            </a:pPr>
            <a:r>
              <a:rPr lang="en-US" altLang="en-US" dirty="0">
                <a:solidFill>
                  <a:srgbClr val="000000"/>
                </a:solidFill>
                <a:cs typeface="Arial" panose="020B0604020202020204" pitchFamily="34" charset="0"/>
              </a:rPr>
              <a:t>The Protestant Reformation</a:t>
            </a:r>
          </a:p>
          <a:p>
            <a:pPr>
              <a:buClr>
                <a:schemeClr val="tx2"/>
              </a:buClr>
              <a:defRPr/>
            </a:pPr>
            <a:r>
              <a:rPr lang="en-US" altLang="en-US" dirty="0">
                <a:solidFill>
                  <a:srgbClr val="000000"/>
                </a:solidFill>
                <a:ea typeface="+mn-ea"/>
                <a:cs typeface="Arial" panose="020B0604020202020204" pitchFamily="34" charset="0"/>
              </a:rPr>
              <a:t>The Protestant Reformation in England</a:t>
            </a:r>
          </a:p>
          <a:p>
            <a:pPr lvl="1">
              <a:buClr>
                <a:schemeClr val="tx2"/>
              </a:buClr>
              <a:buFont typeface="Courier New"/>
              <a:buChar char="o"/>
              <a:defRPr/>
            </a:pPr>
            <a:r>
              <a:rPr lang="en-US" altLang="en-US" dirty="0">
                <a:solidFill>
                  <a:srgbClr val="000000"/>
                </a:solidFill>
                <a:ea typeface="+mn-ea"/>
                <a:cs typeface="Arial" panose="020B0604020202020204" pitchFamily="34" charset="0"/>
              </a:rPr>
              <a:t>Henry VIII</a:t>
            </a:r>
          </a:p>
          <a:p>
            <a:pPr lvl="1">
              <a:buClr>
                <a:schemeClr val="tx2"/>
              </a:buClr>
              <a:buFont typeface="Courier New"/>
              <a:buChar char="o"/>
              <a:defRPr/>
            </a:pPr>
            <a:r>
              <a:rPr lang="en-US" altLang="en-US" dirty="0">
                <a:solidFill>
                  <a:srgbClr val="000000"/>
                </a:solidFill>
                <a:ea typeface="+mn-ea"/>
                <a:cs typeface="Arial" panose="020B0604020202020204" pitchFamily="34" charset="0"/>
              </a:rPr>
              <a:t>Elizabeth 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en-US" dirty="0">
                <a:cs typeface="Arial" panose="020B0604020202020204" pitchFamily="34" charset="0"/>
              </a:rPr>
              <a:t>The Spanish Empire</a:t>
            </a:r>
          </a:p>
        </p:txBody>
      </p:sp>
      <p:sp>
        <p:nvSpPr>
          <p:cNvPr id="54274" name="Content Placeholder 2"/>
          <p:cNvSpPr>
            <a:spLocks noGrp="1"/>
          </p:cNvSpPr>
          <p:nvPr>
            <p:ph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1F497D"/>
              </a:buClr>
            </a:pPr>
            <a:r>
              <a:rPr lang="en-US" altLang="en-US" dirty="0">
                <a:solidFill>
                  <a:srgbClr val="000000"/>
                </a:solidFill>
                <a:cs typeface="Arial" panose="020B0604020202020204" pitchFamily="34" charset="0"/>
              </a:rPr>
              <a:t>Treaty of Tordesillas</a:t>
            </a:r>
          </a:p>
          <a:p>
            <a:pPr>
              <a:buClr>
                <a:srgbClr val="1F497D"/>
              </a:buClr>
            </a:pPr>
            <a:r>
              <a:rPr lang="en-US" altLang="en-US" dirty="0">
                <a:solidFill>
                  <a:srgbClr val="000000"/>
                </a:solidFill>
                <a:cs typeface="Arial" panose="020B0604020202020204" pitchFamily="34" charset="0"/>
              </a:rPr>
              <a:t>A clash of cultures</a:t>
            </a:r>
          </a:p>
          <a:p>
            <a:pPr>
              <a:buClr>
                <a:srgbClr val="1F497D"/>
              </a:buClr>
            </a:pPr>
            <a:r>
              <a:rPr lang="en-US" altLang="en-US" dirty="0">
                <a:solidFill>
                  <a:srgbClr val="000000"/>
                </a:solidFill>
                <a:cs typeface="Arial" panose="020B0604020202020204" pitchFamily="34" charset="0"/>
              </a:rPr>
              <a:t>Spanish invaders</a:t>
            </a:r>
          </a:p>
          <a:p>
            <a:pPr lvl="1">
              <a:buClr>
                <a:schemeClr val="tx2"/>
              </a:buClr>
              <a:buFont typeface="Courier New"/>
              <a:buChar char="o"/>
            </a:pPr>
            <a:r>
              <a:rPr lang="en-US" altLang="en-US" dirty="0">
                <a:solidFill>
                  <a:srgbClr val="000000"/>
                </a:solidFill>
                <a:ea typeface="MS PGothic" panose="020B0600070205080204" pitchFamily="34" charset="-128"/>
              </a:rPr>
              <a:t>Hernán Cortés</a:t>
            </a:r>
          </a:p>
          <a:p>
            <a:pPr lvl="2">
              <a:buClr>
                <a:schemeClr val="tx2"/>
              </a:buClr>
              <a:buFont typeface="Wingdings" charset="2"/>
              <a:buChar char="§"/>
            </a:pPr>
            <a:r>
              <a:rPr lang="en-US" altLang="en-US" dirty="0">
                <a:solidFill>
                  <a:srgbClr val="000000"/>
                </a:solidFill>
                <a:ea typeface="MS PGothic" panose="020B0600070205080204" pitchFamily="34" charset="-128"/>
              </a:rPr>
              <a:t>Aztecs</a:t>
            </a:r>
          </a:p>
          <a:p>
            <a:pPr lvl="1">
              <a:buClr>
                <a:schemeClr val="tx2"/>
              </a:buClr>
              <a:buFont typeface="Courier New"/>
              <a:buChar char="o"/>
            </a:pPr>
            <a:r>
              <a:rPr lang="en-US" altLang="en-US" dirty="0">
                <a:solidFill>
                  <a:srgbClr val="000000"/>
                </a:solidFill>
                <a:ea typeface="MS PGothic" panose="020B0600070205080204" pitchFamily="34" charset="-128"/>
              </a:rPr>
              <a:t>Francisco Pizarro </a:t>
            </a:r>
          </a:p>
          <a:p>
            <a:pPr lvl="2">
              <a:buClr>
                <a:schemeClr val="tx2"/>
              </a:buClr>
              <a:buFont typeface="Wingdings" charset="2"/>
              <a:buChar char="§"/>
            </a:pPr>
            <a:r>
              <a:rPr lang="en-US" altLang="en-US" dirty="0">
                <a:solidFill>
                  <a:srgbClr val="000000"/>
                </a:solidFill>
                <a:ea typeface="MS PGothic" panose="020B0600070205080204" pitchFamily="34" charset="-128"/>
              </a:rPr>
              <a:t>Peru</a:t>
            </a:r>
          </a:p>
          <a:p>
            <a:pPr lvl="1">
              <a:buClr>
                <a:srgbClr val="1F497D"/>
              </a:buClr>
            </a:pPr>
            <a:endParaRPr lang="en-US" altLang="en-US" dirty="0">
              <a:solidFill>
                <a:srgbClr val="000000"/>
              </a:solidFill>
              <a:ea typeface="MS PGothic" panose="020B0600070205080204" pitchFamily="34" charset="-128"/>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en-US" dirty="0">
                <a:latin typeface="Calibri" panose="020F0502020204030204" pitchFamily="34" charset="0"/>
              </a:rPr>
              <a:t>Cortés in Mexico </a:t>
            </a:r>
            <a:endParaRPr lang="en-US" altLang="en-US" dirty="0"/>
          </a:p>
        </p:txBody>
      </p:sp>
      <p:pic>
        <p:nvPicPr>
          <p:cNvPr id="3" name="Content Placeholder 2" descr="A page from the Lienzo de Tlaxcala, a historical narrative from the sixteenth century. The scene, in which Cortés is shown seated on a throne, depicts the arrival of the Spanish in Tlaxcala."/>
          <p:cNvPicPr>
            <a:picLocks noGrp="1" noChangeAspect="1"/>
          </p:cNvPicPr>
          <p:nvPr>
            <p:ph idx="1"/>
          </p:nvPr>
        </p:nvPicPr>
        <p:blipFill rotWithShape="1">
          <a:blip r:embed="rId3">
            <a:extLst>
              <a:ext uri="{28A0092B-C50C-407E-A947-70E740481C1C}">
                <a14:useLocalDpi xmlns:a14="http://schemas.microsoft.com/office/drawing/2010/main" val="0"/>
              </a:ext>
            </a:extLst>
          </a:blip>
          <a:srcRect l="-2289" r="-2180" b="12787"/>
          <a:stretch/>
        </p:blipFill>
        <p:spPr/>
      </p:pic>
      <p:sp>
        <p:nvSpPr>
          <p:cNvPr id="8" name="TextBox 7"/>
          <p:cNvSpPr txBox="1"/>
          <p:nvPr/>
        </p:nvSpPr>
        <p:spPr>
          <a:xfrm>
            <a:off x="2133600" y="6109156"/>
            <a:ext cx="5913662" cy="215444"/>
          </a:xfrm>
          <a:prstGeom prst="rect">
            <a:avLst/>
          </a:prstGeom>
          <a:noFill/>
        </p:spPr>
        <p:txBody>
          <a:bodyPr wrap="square" rtlCol="0">
            <a:spAutoFit/>
          </a:bodyPr>
          <a:lstStyle/>
          <a:p>
            <a:pPr algn="ctr"/>
            <a:r>
              <a:rPr lang="en-US" sz="800" dirty="0">
                <a:solidFill>
                  <a:srgbClr val="7F7F7F"/>
                </a:solidFill>
                <a:latin typeface="Tahoma"/>
                <a:cs typeface="Tahoma"/>
              </a:rPr>
              <a:t>Nettie Lee Benson Latin American Collection, University of Texas Libraries, The University of Texas at Austin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a:bodyPr>
          <a:lstStyle/>
          <a:p>
            <a:r>
              <a:rPr lang="en-US" altLang="en-US" dirty="0">
                <a:cs typeface="Arial" panose="020B0604020202020204" pitchFamily="34" charset="0"/>
              </a:rPr>
              <a:t>Spanish Explorations of the Mainland</a:t>
            </a:r>
            <a:endParaRPr lang="en-US" altLang="en-US" dirty="0"/>
          </a:p>
        </p:txBody>
      </p:sp>
      <p:pic>
        <p:nvPicPr>
          <p:cNvPr id="4" name="Content Placeholder 3" descr="A map of the Americas with arrows to indicate the different Spanish explorations of the mainland. Questions regarding this map include the following: What were the Spanish conquistadores' goals for exploring the Americas? How did Cortés conquer the Aztecs? Why did the Spanish first explore North America, and why did they establish St. Augustine, the first European settlement in what would become the United States?"/>
          <p:cNvPicPr>
            <a:picLocks noGrp="1" noChangeAspect="1"/>
          </p:cNvPicPr>
          <p:nvPr>
            <p:ph idx="1"/>
          </p:nvPr>
        </p:nvPicPr>
        <p:blipFill rotWithShape="1">
          <a:blip r:embed="rId3">
            <a:extLst>
              <a:ext uri="{28A0092B-C50C-407E-A947-70E740481C1C}">
                <a14:useLocalDpi xmlns:a14="http://schemas.microsoft.com/office/drawing/2010/main" val="0"/>
              </a:ext>
            </a:extLst>
          </a:blip>
          <a:srcRect l="-35538" r="-35668" b="11057"/>
          <a:stretch/>
        </p:blip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en-US" dirty="0"/>
              <a:t>Chapter 1</a:t>
            </a:r>
          </a:p>
        </p:txBody>
      </p:sp>
      <p:sp>
        <p:nvSpPr>
          <p:cNvPr id="3" name="Content Placeholder 2"/>
          <p:cNvSpPr>
            <a:spLocks noGrp="1"/>
          </p:cNvSpPr>
          <p:nvPr>
            <p:ph sz="half" idx="2"/>
          </p:nvPr>
        </p:nvSpPr>
        <p:spPr/>
        <p:txBody>
          <a:bodyPr/>
          <a:lstStyle/>
          <a:p>
            <a:pPr marL="0" indent="0" algn="ctr">
              <a:buNone/>
            </a:pPr>
            <a:endParaRPr lang="en-US" altLang="en-US" dirty="0"/>
          </a:p>
          <a:p>
            <a:pPr marL="0" indent="0" algn="ctr">
              <a:buNone/>
            </a:pPr>
            <a:r>
              <a:rPr lang="en-US" altLang="en-US" dirty="0"/>
              <a:t>The Collision Of Cultures in the 16th Century</a:t>
            </a:r>
          </a:p>
          <a:p>
            <a:pPr marL="0" indent="0">
              <a:buNone/>
            </a:pPr>
            <a:endParaRPr lang="en-US" dirty="0"/>
          </a:p>
        </p:txBody>
      </p:sp>
      <p:pic>
        <p:nvPicPr>
          <p:cNvPr id="4" name="Content Placeholder 3" descr="This 1596 color engraving shows Spanish conquistador Hernando de Soto's first encounter with King Atahualpa of the Inca Empire. Although artist Theodor de Bry never set foot in North America, his engravings reflect travelogues of explorers and Spanish perceptions of Native Americans in the sixteenth century."/>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45" r="388" b="17520"/>
          <a:stretch/>
        </p:blipFill>
        <p:spPr>
          <a:xfrm>
            <a:off x="990600" y="2000250"/>
            <a:ext cx="3810000" cy="3979333"/>
          </a:xfrm>
        </p:spPr>
      </p:pic>
      <p:sp>
        <p:nvSpPr>
          <p:cNvPr id="11" name="TextBox 10"/>
          <p:cNvSpPr txBox="1"/>
          <p:nvPr/>
        </p:nvSpPr>
        <p:spPr>
          <a:xfrm>
            <a:off x="990600" y="6032956"/>
            <a:ext cx="3810000" cy="215444"/>
          </a:xfrm>
          <a:prstGeom prst="rect">
            <a:avLst/>
          </a:prstGeom>
          <a:noFill/>
        </p:spPr>
        <p:txBody>
          <a:bodyPr wrap="square" rtlCol="0">
            <a:spAutoFit/>
          </a:bodyPr>
          <a:lstStyle/>
          <a:p>
            <a:r>
              <a:rPr lang="en-US" sz="800" dirty="0" err="1">
                <a:solidFill>
                  <a:schemeClr val="tx1">
                    <a:lumMod val="50000"/>
                    <a:lumOff val="50000"/>
                  </a:schemeClr>
                </a:solidFill>
                <a:latin typeface="Tahoma"/>
                <a:cs typeface="Tahoma"/>
              </a:rPr>
              <a:t>bpk</a:t>
            </a:r>
            <a:r>
              <a:rPr lang="en-US" sz="800" dirty="0">
                <a:solidFill>
                  <a:schemeClr val="tx1">
                    <a:lumMod val="50000"/>
                    <a:lumOff val="50000"/>
                  </a:schemeClr>
                </a:solidFill>
                <a:latin typeface="Tahoma"/>
                <a:cs typeface="Tahoma"/>
              </a:rPr>
              <a:t>, Berlin/</a:t>
            </a:r>
            <a:r>
              <a:rPr lang="en-US" sz="800" dirty="0" err="1">
                <a:solidFill>
                  <a:schemeClr val="tx1">
                    <a:lumMod val="50000"/>
                    <a:lumOff val="50000"/>
                  </a:schemeClr>
                </a:solidFill>
                <a:latin typeface="Tahoma"/>
                <a:cs typeface="Tahoma"/>
              </a:rPr>
              <a:t>Kunstbibliothek</a:t>
            </a:r>
            <a:r>
              <a:rPr lang="en-US" sz="800" dirty="0">
                <a:solidFill>
                  <a:schemeClr val="tx1">
                    <a:lumMod val="50000"/>
                    <a:lumOff val="50000"/>
                  </a:schemeClr>
                </a:solidFill>
                <a:latin typeface="Tahoma"/>
                <a:cs typeface="Tahoma"/>
              </a:rPr>
              <a:t> Staatliche </a:t>
            </a:r>
            <a:r>
              <a:rPr lang="en-US" sz="800" dirty="0" err="1">
                <a:solidFill>
                  <a:schemeClr val="tx1">
                    <a:lumMod val="50000"/>
                    <a:lumOff val="50000"/>
                  </a:schemeClr>
                </a:solidFill>
                <a:latin typeface="Tahoma"/>
                <a:cs typeface="Tahoma"/>
              </a:rPr>
              <a:t>Museen</a:t>
            </a:r>
            <a:r>
              <a:rPr lang="en-US" sz="800" dirty="0">
                <a:solidFill>
                  <a:schemeClr val="tx1">
                    <a:lumMod val="50000"/>
                    <a:lumOff val="50000"/>
                  </a:schemeClr>
                </a:solidFill>
                <a:latin typeface="Tahoma"/>
                <a:cs typeface="Tahoma"/>
              </a:rPr>
              <a:t>/</a:t>
            </a:r>
            <a:r>
              <a:rPr lang="en-US" sz="800" dirty="0" err="1">
                <a:solidFill>
                  <a:schemeClr val="tx1">
                    <a:lumMod val="50000"/>
                    <a:lumOff val="50000"/>
                  </a:schemeClr>
                </a:solidFill>
                <a:latin typeface="Tahoma"/>
                <a:cs typeface="Tahoma"/>
              </a:rPr>
              <a:t>Knud</a:t>
            </a:r>
            <a:r>
              <a:rPr lang="en-US" sz="800" dirty="0">
                <a:solidFill>
                  <a:schemeClr val="tx1">
                    <a:lumMod val="50000"/>
                    <a:lumOff val="50000"/>
                  </a:schemeClr>
                </a:solidFill>
                <a:latin typeface="Tahoma"/>
                <a:cs typeface="Tahoma"/>
              </a:rPr>
              <a:t> Petersen/Art Resource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en-US" dirty="0">
                <a:cs typeface="Arial" panose="020B0604020202020204" pitchFamily="34" charset="0"/>
              </a:rPr>
              <a:t>Spanish America</a:t>
            </a:r>
          </a:p>
        </p:txBody>
      </p:sp>
      <p:sp>
        <p:nvSpPr>
          <p:cNvPr id="60418" name="Content Placeholder 2"/>
          <p:cNvSpPr>
            <a:spLocks noGrp="1"/>
          </p:cNvSpPr>
          <p:nvPr>
            <p:ph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chemeClr val="tx2"/>
              </a:buClr>
            </a:pPr>
            <a:r>
              <a:rPr lang="en-US" altLang="en-US" dirty="0">
                <a:ea typeface="MS PGothic" panose="020B0600070205080204" pitchFamily="34" charset="-128"/>
              </a:rPr>
              <a:t>Growth of civilizations in the New World</a:t>
            </a:r>
          </a:p>
          <a:p>
            <a:pPr>
              <a:buClr>
                <a:schemeClr val="tx2"/>
              </a:buClr>
            </a:pPr>
            <a:r>
              <a:rPr lang="en-US" altLang="en-US" dirty="0">
                <a:ea typeface="MS PGothic" panose="020B0600070205080204" pitchFamily="34" charset="-128"/>
              </a:rPr>
              <a:t>Implementation of the </a:t>
            </a:r>
            <a:r>
              <a:rPr lang="en-US" altLang="en-US" i="1" dirty="0">
                <a:ea typeface="MS PGothic" panose="020B0600070205080204" pitchFamily="34" charset="-128"/>
              </a:rPr>
              <a:t>encomienda</a:t>
            </a:r>
            <a:r>
              <a:rPr lang="en-US" altLang="en-US" dirty="0">
                <a:ea typeface="MS PGothic" panose="020B0600070205080204" pitchFamily="34" charset="-128"/>
              </a:rPr>
              <a:t> system</a:t>
            </a:r>
          </a:p>
          <a:p>
            <a:pPr>
              <a:buClr>
                <a:schemeClr val="tx2"/>
              </a:buClr>
            </a:pPr>
            <a:r>
              <a:rPr lang="en-US" altLang="en-US" dirty="0">
                <a:ea typeface="MS PGothic" panose="020B0600070205080204" pitchFamily="34" charset="-128"/>
              </a:rPr>
              <a:t>Subjugated Native Americans</a:t>
            </a:r>
          </a:p>
          <a:p>
            <a:pPr marL="457200" lvl="1" indent="0">
              <a:buClr>
                <a:schemeClr val="tx2"/>
              </a:buClr>
              <a:buNone/>
            </a:pPr>
            <a:endParaRPr lang="en-US" altLang="en-US" sz="3200" dirty="0">
              <a:ea typeface="MS PGothic" panose="020B0600070205080204" pitchFamily="34" charset="-128"/>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en-US" dirty="0"/>
              <a:t>The Columbian Exchange</a:t>
            </a:r>
          </a:p>
        </p:txBody>
      </p:sp>
      <p:sp>
        <p:nvSpPr>
          <p:cNvPr id="62466" name="Content Placeholder 2"/>
          <p:cNvSpPr>
            <a:spLocks noGrp="1"/>
          </p:cNvSpPr>
          <p:nvPr>
            <p:ph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chemeClr val="tx2"/>
              </a:buClr>
            </a:pPr>
            <a:r>
              <a:rPr lang="en-US" altLang="en-US" dirty="0">
                <a:solidFill>
                  <a:srgbClr val="000000"/>
                </a:solidFill>
              </a:rPr>
              <a:t>The Great Biological Exchange</a:t>
            </a:r>
          </a:p>
          <a:p>
            <a:pPr lvl="1">
              <a:buClr>
                <a:schemeClr val="tx2"/>
              </a:buClr>
              <a:buFont typeface="Courier New"/>
              <a:buChar char="o"/>
            </a:pPr>
            <a:r>
              <a:rPr lang="en-US" altLang="en-US" dirty="0">
                <a:solidFill>
                  <a:srgbClr val="000000"/>
                </a:solidFill>
              </a:rPr>
              <a:t>Animals</a:t>
            </a:r>
          </a:p>
          <a:p>
            <a:pPr lvl="1">
              <a:buClr>
                <a:schemeClr val="tx2"/>
              </a:buClr>
              <a:buFont typeface="Courier New"/>
              <a:buChar char="o"/>
            </a:pPr>
            <a:r>
              <a:rPr lang="en-US" altLang="en-US" dirty="0">
                <a:solidFill>
                  <a:srgbClr val="000000"/>
                </a:solidFill>
              </a:rPr>
              <a:t>Plants </a:t>
            </a:r>
          </a:p>
          <a:p>
            <a:pPr lvl="1">
              <a:buClr>
                <a:schemeClr val="tx2"/>
              </a:buClr>
              <a:buFont typeface="Courier New"/>
              <a:buChar char="o"/>
            </a:pPr>
            <a:r>
              <a:rPr lang="en-US" altLang="en-US" dirty="0">
                <a:solidFill>
                  <a:srgbClr val="000000"/>
                </a:solidFill>
              </a:rPr>
              <a:t>Devices and pastimes</a:t>
            </a:r>
          </a:p>
          <a:p>
            <a:pPr lvl="1">
              <a:buClr>
                <a:schemeClr val="tx2"/>
              </a:buClr>
              <a:buFont typeface="Courier New"/>
              <a:buChar char="o"/>
            </a:pPr>
            <a:r>
              <a:rPr lang="en-US" altLang="en-US" dirty="0">
                <a:solidFill>
                  <a:srgbClr val="000000"/>
                </a:solidFill>
              </a:rPr>
              <a:t>Infectious diseases</a:t>
            </a:r>
          </a:p>
          <a:p>
            <a:pPr>
              <a:buClr>
                <a:schemeClr val="tx2"/>
              </a:buClr>
            </a:pPr>
            <a:r>
              <a:rPr lang="en-US" altLang="en-US" dirty="0">
                <a:solidFill>
                  <a:srgbClr val="000000"/>
                </a:solidFill>
              </a:rPr>
              <a:t>Consequences of the exchange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a:bodyPr>
          <a:lstStyle/>
          <a:p>
            <a:r>
              <a:rPr lang="en-US" altLang="en-US" dirty="0">
                <a:cs typeface="Arial" panose="020B0604020202020204" pitchFamily="34" charset="0"/>
              </a:rPr>
              <a:t>Spanish Exploration in North America</a:t>
            </a:r>
          </a:p>
        </p:txBody>
      </p:sp>
      <p:sp>
        <p:nvSpPr>
          <p:cNvPr id="64514" name="Content Placeholder 2"/>
          <p:cNvSpPr>
            <a:spLocks noGrp="1"/>
          </p:cNvSpPr>
          <p:nvPr>
            <p:ph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buClr>
                <a:schemeClr val="tx2"/>
              </a:buClr>
            </a:pPr>
            <a:r>
              <a:rPr lang="en-US" altLang="en-US" dirty="0">
                <a:cs typeface="Arial" panose="020B0604020202020204" pitchFamily="34" charset="0"/>
              </a:rPr>
              <a:t>Spanish exploration in North America</a:t>
            </a:r>
          </a:p>
          <a:p>
            <a:pPr lvl="1">
              <a:buClr>
                <a:schemeClr val="tx2"/>
              </a:buClr>
              <a:buFont typeface="Courier New"/>
              <a:buChar char="o"/>
            </a:pPr>
            <a:r>
              <a:rPr lang="en-US" altLang="en-US" dirty="0">
                <a:ea typeface="MS PGothic" panose="020B0600070205080204" pitchFamily="34" charset="-128"/>
              </a:rPr>
              <a:t>Differences between Spanish America and North America</a:t>
            </a:r>
          </a:p>
          <a:p>
            <a:pPr lvl="1">
              <a:buClr>
                <a:schemeClr val="tx2"/>
              </a:buClr>
              <a:buFont typeface="Courier New"/>
              <a:buChar char="o"/>
            </a:pPr>
            <a:r>
              <a:rPr lang="en-US" altLang="en-US" dirty="0">
                <a:ea typeface="MS PGothic" panose="020B0600070205080204" pitchFamily="34" charset="-128"/>
              </a:rPr>
              <a:t>The </a:t>
            </a:r>
            <a:r>
              <a:rPr lang="en-US" altLang="en-US" i="1" dirty="0">
                <a:ea typeface="MS PGothic" panose="020B0600070205080204" pitchFamily="34" charset="-128"/>
              </a:rPr>
              <a:t>encomienda</a:t>
            </a:r>
            <a:r>
              <a:rPr lang="en-US" altLang="en-US" dirty="0">
                <a:ea typeface="MS PGothic" panose="020B0600070205080204" pitchFamily="34" charset="-128"/>
              </a:rPr>
              <a:t> system</a:t>
            </a:r>
          </a:p>
          <a:p>
            <a:pPr>
              <a:buClr>
                <a:schemeClr val="tx2"/>
              </a:buClr>
            </a:pPr>
            <a:r>
              <a:rPr lang="en-US" altLang="en-US" dirty="0">
                <a:cs typeface="Arial" panose="020B0604020202020204" pitchFamily="34" charset="0"/>
              </a:rPr>
              <a:t>Spanish explorers</a:t>
            </a:r>
          </a:p>
          <a:p>
            <a:pPr lvl="1">
              <a:buClr>
                <a:schemeClr val="tx2"/>
              </a:buClr>
              <a:buFont typeface="Courier New"/>
              <a:buChar char="o"/>
            </a:pPr>
            <a:r>
              <a:rPr lang="en-US" altLang="en-US" dirty="0">
                <a:ea typeface="MS PGothic" panose="020B0600070205080204" pitchFamily="34" charset="-128"/>
              </a:rPr>
              <a:t>Juan Ponce de León</a:t>
            </a:r>
          </a:p>
          <a:p>
            <a:pPr lvl="1">
              <a:buClr>
                <a:schemeClr val="tx2"/>
              </a:buClr>
              <a:buFont typeface="Courier New"/>
              <a:buChar char="o"/>
            </a:pPr>
            <a:r>
              <a:rPr lang="en-US" altLang="en-US" dirty="0">
                <a:ea typeface="MS PGothic" panose="020B0600070205080204" pitchFamily="34" charset="-128"/>
              </a:rPr>
              <a:t>Hernando de Soto</a:t>
            </a:r>
          </a:p>
          <a:p>
            <a:pPr lvl="1">
              <a:buClr>
                <a:schemeClr val="tx2"/>
              </a:buClr>
              <a:buFont typeface="Courier New"/>
              <a:buChar char="o"/>
            </a:pPr>
            <a:r>
              <a:rPr lang="en-US" altLang="en-US" dirty="0">
                <a:ea typeface="MS PGothic" panose="020B0600070205080204" pitchFamily="34" charset="-128"/>
              </a:rPr>
              <a:t>Pedro Menendez de Aviles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en-US" dirty="0">
                <a:cs typeface="Arial" panose="020B0604020202020204" pitchFamily="34" charset="0"/>
              </a:rPr>
              <a:t>The Spanish Southwest</a:t>
            </a:r>
          </a:p>
        </p:txBody>
      </p:sp>
      <p:sp>
        <p:nvSpPr>
          <p:cNvPr id="66562" name="Content Placeholder 2"/>
          <p:cNvSpPr>
            <a:spLocks noGrp="1"/>
          </p:cNvSpPr>
          <p:nvPr>
            <p:ph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chemeClr val="tx2"/>
              </a:buClr>
            </a:pPr>
            <a:r>
              <a:rPr lang="en-US" altLang="en-US" dirty="0">
                <a:solidFill>
                  <a:srgbClr val="000000"/>
                </a:solidFill>
                <a:ea typeface="MS PGothic" panose="020B0600070205080204" pitchFamily="34" charset="-128"/>
              </a:rPr>
              <a:t>The role of the missions</a:t>
            </a:r>
          </a:p>
          <a:p>
            <a:pPr>
              <a:buClr>
                <a:schemeClr val="tx2"/>
              </a:buClr>
            </a:pPr>
            <a:r>
              <a:rPr lang="en-US" altLang="en-US" dirty="0">
                <a:solidFill>
                  <a:srgbClr val="000000"/>
                </a:solidFill>
                <a:ea typeface="MS PGothic" panose="020B0600070205080204" pitchFamily="34" charset="-128"/>
              </a:rPr>
              <a:t>Juan de Oñate and New Mexico</a:t>
            </a:r>
          </a:p>
          <a:p>
            <a:pPr>
              <a:buClr>
                <a:schemeClr val="tx2"/>
              </a:buClr>
            </a:pPr>
            <a:r>
              <a:rPr lang="en-US" altLang="en-US" dirty="0">
                <a:solidFill>
                  <a:srgbClr val="000000"/>
                </a:solidFill>
                <a:ea typeface="MS PGothic" panose="020B0600070205080204" pitchFamily="34" charset="-128"/>
              </a:rPr>
              <a:t>Popé’s rebellion, 1680</a:t>
            </a:r>
          </a:p>
          <a:p>
            <a:pPr>
              <a:buClr>
                <a:schemeClr val="tx2"/>
              </a:buClr>
            </a:pPr>
            <a:r>
              <a:rPr lang="en-US" altLang="en-US" dirty="0">
                <a:solidFill>
                  <a:srgbClr val="000000"/>
                </a:solidFill>
                <a:ea typeface="MS PGothic" panose="020B0600070205080204" pitchFamily="34" charset="-128"/>
              </a:rPr>
              <a:t>Horses and the Great Plains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a:bodyPr>
          <a:lstStyle/>
          <a:p>
            <a:r>
              <a:rPr lang="en-US" altLang="en-US" dirty="0">
                <a:cs typeface="Arial" panose="020B0604020202020204" pitchFamily="34" charset="0"/>
              </a:rPr>
              <a:t>French Exploration of America</a:t>
            </a:r>
          </a:p>
        </p:txBody>
      </p:sp>
      <p:sp>
        <p:nvSpPr>
          <p:cNvPr id="68610" name="Content Placeholder 2"/>
          <p:cNvSpPr>
            <a:spLocks noGrp="1"/>
          </p:cNvSpPr>
          <p:nvPr>
            <p:ph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buClr>
                <a:schemeClr val="tx2"/>
              </a:buClr>
            </a:pPr>
            <a:r>
              <a:rPr lang="en-US" altLang="en-US" dirty="0">
                <a:solidFill>
                  <a:srgbClr val="000000"/>
                </a:solidFill>
                <a:ea typeface="MS PGothic" panose="020B0600070205080204" pitchFamily="34" charset="-128"/>
              </a:rPr>
              <a:t>Search for the “Northwest Passage”</a:t>
            </a:r>
          </a:p>
          <a:p>
            <a:pPr>
              <a:buClr>
                <a:schemeClr val="tx2"/>
              </a:buClr>
            </a:pPr>
            <a:r>
              <a:rPr lang="en-US" altLang="en-US" dirty="0">
                <a:solidFill>
                  <a:srgbClr val="000000"/>
                </a:solidFill>
                <a:ea typeface="MS PGothic" panose="020B0600070205080204" pitchFamily="34" charset="-128"/>
              </a:rPr>
              <a:t>Giovanni da Verrazano explored the coast in 1524</a:t>
            </a:r>
          </a:p>
          <a:p>
            <a:pPr>
              <a:buClr>
                <a:schemeClr val="tx2"/>
              </a:buClr>
            </a:pPr>
            <a:r>
              <a:rPr lang="en-US" altLang="en-US" dirty="0">
                <a:solidFill>
                  <a:srgbClr val="000000"/>
                </a:solidFill>
                <a:ea typeface="MS PGothic" panose="020B0600070205080204" pitchFamily="34" charset="-128"/>
              </a:rPr>
              <a:t>Jacques Cartier made three voyages to establish colonies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a:bodyPr>
          <a:lstStyle/>
          <a:p>
            <a:r>
              <a:rPr lang="en-US" altLang="en-US" dirty="0">
                <a:cs typeface="Arial" panose="020B0604020202020204" pitchFamily="34" charset="0"/>
              </a:rPr>
              <a:t>Dutch Exploration of America</a:t>
            </a:r>
          </a:p>
        </p:txBody>
      </p:sp>
      <p:sp>
        <p:nvSpPr>
          <p:cNvPr id="86019" name="Content Placeholder 2"/>
          <p:cNvSpPr>
            <a:spLocks noGrp="1"/>
          </p:cNvSpPr>
          <p:nvPr>
            <p:ph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chemeClr val="tx2"/>
              </a:buClr>
              <a:defRPr/>
            </a:pPr>
            <a:r>
              <a:rPr lang="en-US" altLang="en-US" dirty="0">
                <a:ea typeface="+mn-ea"/>
                <a:cs typeface="Arial" panose="020B0604020202020204" pitchFamily="34" charset="0"/>
              </a:rPr>
              <a:t>Protestant Dutch revolt</a:t>
            </a:r>
          </a:p>
          <a:p>
            <a:pPr>
              <a:buClr>
                <a:schemeClr val="tx2"/>
              </a:buClr>
              <a:defRPr/>
            </a:pPr>
            <a:r>
              <a:rPr lang="en-US" altLang="en-US" dirty="0">
                <a:ea typeface="+mn-ea"/>
                <a:cs typeface="Arial" panose="020B0604020202020204" pitchFamily="34" charset="0"/>
              </a:rPr>
              <a:t>Dutch and English sea dogs</a:t>
            </a:r>
          </a:p>
          <a:p>
            <a:pPr marL="457200" lvl="1" indent="0">
              <a:buClr>
                <a:schemeClr val="tx2"/>
              </a:buClr>
              <a:buFont typeface="Arial" panose="020B0604020202020204" pitchFamily="34" charset="0"/>
              <a:buNone/>
              <a:defRPr/>
            </a:pPr>
            <a:endParaRPr lang="en-US" altLang="en-US" sz="3200" dirty="0">
              <a:ea typeface="+mn-ea"/>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Defeat of Spanish Armada</a:t>
            </a:r>
          </a:p>
        </p:txBody>
      </p:sp>
      <p:sp>
        <p:nvSpPr>
          <p:cNvPr id="88067" name="Content Placeholder 2"/>
          <p:cNvSpPr>
            <a:spLocks noGrp="1"/>
          </p:cNvSpPr>
          <p:nvPr>
            <p:ph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lvl="1" indent="-342900">
              <a:buClr>
                <a:schemeClr val="tx2"/>
              </a:buClr>
              <a:buFont typeface="Arial" panose="020B0604020202020204" pitchFamily="34" charset="0"/>
              <a:buChar char="•"/>
              <a:defRPr/>
            </a:pPr>
            <a:r>
              <a:rPr lang="en-US" altLang="en-US" sz="3200" dirty="0">
                <a:solidFill>
                  <a:srgbClr val="000000"/>
                </a:solidFill>
                <a:ea typeface="+mn-ea"/>
                <a:cs typeface="Arial" panose="020B0604020202020204" pitchFamily="34" charset="0"/>
              </a:rPr>
              <a:t>English-Spanish rivalry</a:t>
            </a:r>
          </a:p>
          <a:p>
            <a:pPr marL="342900" lvl="1" indent="-342900">
              <a:buClr>
                <a:schemeClr val="tx2"/>
              </a:buClr>
              <a:buFont typeface="Arial" panose="020B0604020202020204" pitchFamily="34" charset="0"/>
              <a:buChar char="•"/>
              <a:defRPr/>
            </a:pPr>
            <a:r>
              <a:rPr lang="en-US" altLang="en-US" sz="3200" dirty="0">
                <a:solidFill>
                  <a:srgbClr val="000000"/>
                </a:solidFill>
                <a:ea typeface="+mn-ea"/>
                <a:cs typeface="Arial" panose="020B0604020202020204" pitchFamily="34" charset="0"/>
              </a:rPr>
              <a:t>Philip II of Spain</a:t>
            </a:r>
          </a:p>
          <a:p>
            <a:pPr marL="342900" lvl="1" indent="-342900">
              <a:buClr>
                <a:schemeClr val="tx2"/>
              </a:buClr>
              <a:buFont typeface="Arial" panose="020B0604020202020204" pitchFamily="34" charset="0"/>
              <a:buChar char="•"/>
              <a:defRPr/>
            </a:pPr>
            <a:r>
              <a:rPr lang="en-US" altLang="en-US" sz="3200" dirty="0">
                <a:solidFill>
                  <a:srgbClr val="000000"/>
                </a:solidFill>
                <a:ea typeface="+mn-ea"/>
                <a:cs typeface="Arial" panose="020B0604020202020204" pitchFamily="34" charset="0"/>
              </a:rPr>
              <a:t>The defeat of the Armada by the British</a:t>
            </a:r>
          </a:p>
          <a:p>
            <a:pPr marL="342900" lvl="1" indent="-342900">
              <a:buClr>
                <a:schemeClr val="tx2"/>
              </a:buClr>
              <a:buFont typeface="Arial" panose="020B0604020202020204" pitchFamily="34" charset="0"/>
              <a:buChar char="•"/>
              <a:defRPr/>
            </a:pPr>
            <a:r>
              <a:rPr lang="en-US" altLang="en-US" sz="3200" dirty="0">
                <a:solidFill>
                  <a:srgbClr val="000000"/>
                </a:solidFill>
                <a:ea typeface="+mn-ea"/>
                <a:cs typeface="Arial" panose="020B0604020202020204" pitchFamily="34" charset="0"/>
              </a:rPr>
              <a:t>Consequences</a:t>
            </a:r>
          </a:p>
          <a:p>
            <a:pPr marL="857250" lvl="2" indent="-457200">
              <a:buClr>
                <a:schemeClr val="tx2"/>
              </a:buClr>
              <a:buFont typeface="Courier New"/>
              <a:buChar char="o"/>
              <a:defRPr/>
            </a:pPr>
            <a:r>
              <a:rPr lang="en-US" altLang="en-US" sz="2800" dirty="0">
                <a:solidFill>
                  <a:srgbClr val="000000"/>
                </a:solidFill>
                <a:ea typeface="+mn-ea"/>
                <a:cs typeface="Arial" panose="020B0604020202020204" pitchFamily="34" charset="0"/>
              </a:rPr>
              <a:t>Beginning of England’s naval supremacy</a:t>
            </a:r>
          </a:p>
          <a:p>
            <a:pPr marL="857250" lvl="2" indent="-457200">
              <a:buClr>
                <a:schemeClr val="tx2"/>
              </a:buClr>
              <a:buFont typeface="Courier New"/>
              <a:buChar char="o"/>
              <a:defRPr/>
            </a:pPr>
            <a:r>
              <a:rPr lang="en-US" altLang="en-US" sz="2800" dirty="0">
                <a:solidFill>
                  <a:srgbClr val="000000"/>
                </a:solidFill>
                <a:ea typeface="+mn-ea"/>
                <a:cs typeface="Arial" panose="020B0604020202020204" pitchFamily="34" charset="0"/>
              </a:rPr>
              <a:t>Cleared way for English colonization of America</a:t>
            </a:r>
          </a:p>
          <a:p>
            <a:pPr marL="0" indent="0">
              <a:buClr>
                <a:schemeClr val="tx2"/>
              </a:buClr>
              <a:buFont typeface="Arial" panose="020B0604020202020204" pitchFamily="34" charset="0"/>
              <a:buNone/>
              <a:defRPr/>
            </a:pPr>
            <a:endParaRPr lang="en-US" altLang="en-US" dirty="0">
              <a:solidFill>
                <a:srgbClr val="000000"/>
              </a:solidFill>
              <a:ea typeface="+mn-ea"/>
              <a:cs typeface="Arial" panose="020B0604020202020204" pitchFamily="34" charset="0"/>
            </a:endParaRPr>
          </a:p>
          <a:p>
            <a:pPr lvl="1">
              <a:buClr>
                <a:schemeClr val="tx2"/>
              </a:buClr>
              <a:defRPr/>
            </a:pPr>
            <a:endParaRPr lang="en-US" altLang="en-US" dirty="0">
              <a:solidFill>
                <a:srgbClr val="000000"/>
              </a:solidFill>
              <a:ea typeface="+mn-ea"/>
              <a:cs typeface="Arial" panose="020B0604020202020204" pitchFamily="34" charset="0"/>
            </a:endParaRPr>
          </a:p>
          <a:p>
            <a:pPr marL="457200" lvl="1" indent="0">
              <a:buClr>
                <a:schemeClr val="tx2"/>
              </a:buClr>
              <a:buFont typeface="Arial" panose="020B0604020202020204" pitchFamily="34" charset="0"/>
              <a:buNone/>
              <a:defRPr/>
            </a:pPr>
            <a:endParaRPr lang="en-US" altLang="en-US" dirty="0">
              <a:solidFill>
                <a:srgbClr val="000000"/>
              </a:solidFill>
              <a:ea typeface="+mn-ea"/>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a:bodyPr>
          <a:lstStyle/>
          <a:p>
            <a:r>
              <a:rPr lang="en-US" altLang="en-US" dirty="0">
                <a:cs typeface="Arial" panose="020B0604020202020204" pitchFamily="34" charset="0"/>
              </a:rPr>
              <a:t>English Exploration of America</a:t>
            </a:r>
          </a:p>
        </p:txBody>
      </p:sp>
      <p:sp>
        <p:nvSpPr>
          <p:cNvPr id="88067" name="Content Placeholder 2"/>
          <p:cNvSpPr>
            <a:spLocks noGrp="1"/>
          </p:cNvSpPr>
          <p:nvPr>
            <p:ph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chemeClr val="tx2"/>
              </a:buClr>
              <a:defRPr/>
            </a:pPr>
            <a:r>
              <a:rPr lang="en-US" altLang="en-US" dirty="0">
                <a:solidFill>
                  <a:srgbClr val="000000"/>
                </a:solidFill>
                <a:ea typeface="+mn-ea"/>
                <a:cs typeface="Arial" panose="020B0604020202020204" pitchFamily="34" charset="0"/>
              </a:rPr>
              <a:t>English exploration</a:t>
            </a:r>
          </a:p>
          <a:p>
            <a:pPr lvl="1">
              <a:buClr>
                <a:schemeClr val="tx2"/>
              </a:buClr>
              <a:buFont typeface="Courier New"/>
              <a:buChar char="o"/>
              <a:defRPr/>
            </a:pPr>
            <a:r>
              <a:rPr lang="en-US" altLang="en-US" dirty="0">
                <a:solidFill>
                  <a:srgbClr val="000000"/>
                </a:solidFill>
                <a:ea typeface="+mn-ea"/>
                <a:cs typeface="Arial" panose="020B0604020202020204" pitchFamily="34" charset="0"/>
              </a:rPr>
              <a:t> Sir Humphrey Gilbert and Sir Walter Raleigh</a:t>
            </a:r>
          </a:p>
          <a:p>
            <a:pPr lvl="1">
              <a:buClr>
                <a:schemeClr val="tx2"/>
              </a:buClr>
              <a:buFont typeface="Courier New"/>
              <a:buChar char="o"/>
              <a:defRPr/>
            </a:pPr>
            <a:r>
              <a:rPr lang="en-US" altLang="en-US" dirty="0">
                <a:solidFill>
                  <a:srgbClr val="000000"/>
                </a:solidFill>
                <a:ea typeface="+mn-ea"/>
                <a:cs typeface="Arial" panose="020B0604020202020204" pitchFamily="34" charset="0"/>
              </a:rPr>
              <a:t>The Lost Colony of Roanoke</a:t>
            </a:r>
          </a:p>
        </p:txBody>
      </p:sp>
    </p:spTree>
    <p:extLst>
      <p:ext uri="{BB962C8B-B14F-4D97-AF65-F5344CB8AC3E}">
        <p14:creationId xmlns:p14="http://schemas.microsoft.com/office/powerpoint/2010/main" val="3658035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Arrival of the English in Virginia</a:t>
            </a:r>
          </a:p>
        </p:txBody>
      </p:sp>
      <p:pic>
        <p:nvPicPr>
          <p:cNvPr id="5" name="Content Placeholder 4" descr="This map depicts the arrival of English explorers on the Outer Banks.&#10;Roanoke Island and its colony are on the left."/>
          <p:cNvPicPr>
            <a:picLocks noGrp="1" noChangeAspect="1"/>
          </p:cNvPicPr>
          <p:nvPr>
            <p:ph idx="1"/>
          </p:nvPr>
        </p:nvPicPr>
        <p:blipFill rotWithShape="1">
          <a:blip r:embed="rId3">
            <a:extLst>
              <a:ext uri="{28A0092B-C50C-407E-A947-70E740481C1C}">
                <a14:useLocalDpi xmlns:a14="http://schemas.microsoft.com/office/drawing/2010/main" val="0"/>
              </a:ext>
            </a:extLst>
          </a:blip>
          <a:srcRect l="-17832" r="-17936" b="7503"/>
          <a:stretch/>
        </p:blipFill>
        <p:spPr/>
      </p:pic>
      <p:sp>
        <p:nvSpPr>
          <p:cNvPr id="8" name="TextBox 7"/>
          <p:cNvSpPr txBox="1"/>
          <p:nvPr/>
        </p:nvSpPr>
        <p:spPr>
          <a:xfrm>
            <a:off x="3429000" y="6152862"/>
            <a:ext cx="3230338" cy="215444"/>
          </a:xfrm>
          <a:prstGeom prst="rect">
            <a:avLst/>
          </a:prstGeom>
          <a:noFill/>
        </p:spPr>
        <p:txBody>
          <a:bodyPr wrap="square" rtlCol="0">
            <a:spAutoFit/>
          </a:bodyPr>
          <a:lstStyle/>
          <a:p>
            <a:pPr algn="ctr"/>
            <a:r>
              <a:rPr lang="en-US" sz="800" dirty="0">
                <a:solidFill>
                  <a:srgbClr val="7F7F7F"/>
                </a:solidFill>
                <a:latin typeface="Tahoma"/>
                <a:cs typeface="Tahoma"/>
              </a:rPr>
              <a:t>Granger, NYC — All rights reserved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English and French Explorations</a:t>
            </a:r>
          </a:p>
        </p:txBody>
      </p:sp>
      <p:pic>
        <p:nvPicPr>
          <p:cNvPr id="5" name="Content Placeholder 4" descr="A map of the Atlantic Ocean with arrows to indicate the different English, French, and Dutch Explorations. Questions regarding this map include the following: Who were the first European explorers to rival Spanish dominance in the New World, and why did they cross the Atlantic? Why was the defeat of the Spanish Armada important to the history of English exploration? What was the significance of Raleigh’s voyages?"/>
          <p:cNvPicPr>
            <a:picLocks noGrp="1" noChangeAspect="1"/>
          </p:cNvPicPr>
          <p:nvPr>
            <p:ph idx="1"/>
          </p:nvPr>
        </p:nvPicPr>
        <p:blipFill rotWithShape="1">
          <a:blip r:embed="rId3">
            <a:extLst>
              <a:ext uri="{28A0092B-C50C-407E-A947-70E740481C1C}">
                <a14:useLocalDpi xmlns:a14="http://schemas.microsoft.com/office/drawing/2010/main" val="0"/>
              </a:ext>
            </a:extLst>
          </a:blip>
          <a:srcRect l="-35783" r="-35735" b="11259"/>
          <a:stretch/>
        </p:blip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a:bodyPr>
          <a:lstStyle/>
          <a:p>
            <a:r>
              <a:rPr lang="en-US" altLang="en-US" dirty="0"/>
              <a:t>The Collision of Cultures </a:t>
            </a:r>
            <a:br>
              <a:rPr lang="en-US" altLang="en-US" dirty="0"/>
            </a:br>
            <a:r>
              <a:rPr lang="en-US" altLang="en-US" dirty="0"/>
              <a:t>in the 16th Century</a:t>
            </a:r>
          </a:p>
        </p:txBody>
      </p:sp>
      <p:sp>
        <p:nvSpPr>
          <p:cNvPr id="28674" name="Content Placeholder 2"/>
          <p:cNvSpPr>
            <a:spLocks noGrp="1"/>
          </p:cNvSpPr>
          <p:nvPr>
            <p:ph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marL="0" indent="0" algn="ctr">
              <a:lnSpc>
                <a:spcPct val="80000"/>
              </a:lnSpc>
              <a:buFont typeface="Arial" panose="020B0604020202020204" pitchFamily="34" charset="0"/>
              <a:buNone/>
            </a:pPr>
            <a:r>
              <a:rPr lang="en-US" altLang="en-US" sz="2400" b="1" dirty="0"/>
              <a:t>Core Objectives</a:t>
            </a:r>
            <a:endParaRPr lang="en-US" altLang="en-US" sz="2400" dirty="0"/>
          </a:p>
          <a:p>
            <a:pPr marL="514350" indent="-514350">
              <a:buFont typeface="+mj-lt"/>
              <a:buAutoNum type="arabicPeriod"/>
            </a:pPr>
            <a:r>
              <a:rPr lang="en-US" sz="2400" dirty="0"/>
              <a:t>Explain why there were so many diverse human societies in the Americas before Europeans arrived. </a:t>
            </a:r>
          </a:p>
          <a:p>
            <a:pPr marL="514350" indent="-514350">
              <a:buFont typeface="+mj-lt"/>
              <a:buAutoNum type="arabicPeriod"/>
            </a:pPr>
            <a:r>
              <a:rPr lang="en-US" sz="2400" dirty="0"/>
              <a:t>Summarize the major developments in Europe that enabled the Age of Exploration. </a:t>
            </a:r>
          </a:p>
          <a:p>
            <a:pPr marL="514350" indent="-514350">
              <a:buFont typeface="+mj-lt"/>
              <a:buAutoNum type="arabicPeriod"/>
            </a:pPr>
            <a:r>
              <a:rPr lang="en-US" sz="2400" dirty="0"/>
              <a:t>Describe how the Spanish were able to conquer and colonize the Americas. </a:t>
            </a:r>
          </a:p>
          <a:p>
            <a:pPr marL="514350" indent="-514350">
              <a:buFont typeface="+mj-lt"/>
              <a:buAutoNum type="arabicPeriod"/>
            </a:pPr>
            <a:r>
              <a:rPr lang="en-US" sz="2400" dirty="0"/>
              <a:t>Assess the impact of the Columbian Exchange between the “Old” and “New” Worlds. </a:t>
            </a:r>
          </a:p>
          <a:p>
            <a:pPr marL="514350" indent="-514350">
              <a:buFont typeface="+mj-lt"/>
              <a:buAutoNum type="arabicPeriod"/>
            </a:pPr>
            <a:r>
              <a:rPr lang="en-US" sz="2400" dirty="0"/>
              <a:t>Analyze the legacy of the Spanish form of colonization on North American history.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Spain at Its Height</a:t>
            </a:r>
          </a:p>
        </p:txBody>
      </p:sp>
      <p:sp>
        <p:nvSpPr>
          <p:cNvPr id="88067" name="Content Placeholder 2"/>
          <p:cNvSpPr>
            <a:spLocks noGrp="1"/>
          </p:cNvSpPr>
          <p:nvPr>
            <p:ph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chemeClr val="tx2"/>
              </a:buClr>
              <a:defRPr/>
            </a:pPr>
            <a:r>
              <a:rPr lang="en-US" altLang="en-US" dirty="0">
                <a:solidFill>
                  <a:srgbClr val="000000"/>
                </a:solidFill>
                <a:ea typeface="+mn-ea"/>
                <a:cs typeface="Arial" panose="020B0604020202020204" pitchFamily="34" charset="0"/>
              </a:rPr>
              <a:t>Legacy</a:t>
            </a:r>
          </a:p>
          <a:p>
            <a:pPr lvl="1">
              <a:buClr>
                <a:schemeClr val="tx2"/>
              </a:buClr>
              <a:buFont typeface="Courier New"/>
              <a:buChar char="o"/>
              <a:defRPr/>
            </a:pPr>
            <a:r>
              <a:rPr lang="en-US" altLang="en-US" sz="2400" dirty="0">
                <a:solidFill>
                  <a:srgbClr val="000000"/>
                </a:solidFill>
                <a:ea typeface="+mn-ea"/>
                <a:cs typeface="Arial" panose="020B0604020202020204" pitchFamily="34" charset="0"/>
              </a:rPr>
              <a:t>Connected cultures of Europe and the Americas</a:t>
            </a:r>
          </a:p>
          <a:p>
            <a:pPr lvl="1">
              <a:buClr>
                <a:schemeClr val="tx2"/>
              </a:buClr>
              <a:buFont typeface="Courier New"/>
              <a:buChar char="o"/>
              <a:defRPr/>
            </a:pPr>
            <a:r>
              <a:rPr lang="en-US" altLang="en-US" sz="2400" dirty="0">
                <a:solidFill>
                  <a:srgbClr val="000000"/>
                </a:solidFill>
                <a:ea typeface="+mn-ea"/>
                <a:cs typeface="Arial" panose="020B0604020202020204" pitchFamily="34" charset="0"/>
              </a:rPr>
              <a:t>Converted native peoples to Catholic faith</a:t>
            </a:r>
          </a:p>
          <a:p>
            <a:pPr lvl="1">
              <a:buClr>
                <a:schemeClr val="tx2"/>
              </a:buClr>
              <a:buFont typeface="Courier New"/>
              <a:buChar char="o"/>
              <a:defRPr/>
            </a:pPr>
            <a:r>
              <a:rPr lang="en-US" altLang="en-US" sz="2400" dirty="0">
                <a:solidFill>
                  <a:srgbClr val="000000"/>
                </a:solidFill>
                <a:ea typeface="+mn-ea"/>
                <a:cs typeface="Arial" panose="020B0604020202020204" pitchFamily="34" charset="0"/>
              </a:rPr>
              <a:t>Economic exploitation</a:t>
            </a:r>
          </a:p>
          <a:p>
            <a:pPr lvl="1">
              <a:buClr>
                <a:schemeClr val="tx2"/>
              </a:buClr>
              <a:buFont typeface="Courier New"/>
              <a:buChar char="o"/>
              <a:defRPr/>
            </a:pPr>
            <a:r>
              <a:rPr lang="en-US" altLang="en-US" sz="2400" dirty="0">
                <a:solidFill>
                  <a:srgbClr val="000000"/>
                </a:solidFill>
                <a:ea typeface="+mn-ea"/>
                <a:cs typeface="Arial" panose="020B0604020202020204" pitchFamily="34" charset="0"/>
              </a:rPr>
              <a:t>Subjugated native people</a:t>
            </a:r>
          </a:p>
          <a:p>
            <a:pPr lvl="1">
              <a:buClr>
                <a:schemeClr val="tx2"/>
              </a:buClr>
              <a:buFont typeface="Courier New"/>
              <a:buChar char="o"/>
              <a:defRPr/>
            </a:pPr>
            <a:r>
              <a:rPr lang="en-US" altLang="en-US" sz="2400" dirty="0">
                <a:solidFill>
                  <a:srgbClr val="000000"/>
                </a:solidFill>
                <a:ea typeface="+mn-ea"/>
                <a:cs typeface="Arial" panose="020B0604020202020204" pitchFamily="34" charset="0"/>
              </a:rPr>
              <a:t>Instituted African slavery in the New World</a:t>
            </a:r>
          </a:p>
          <a:p>
            <a:pPr marL="457200" lvl="1" indent="0">
              <a:buClr>
                <a:schemeClr val="tx2"/>
              </a:buClr>
              <a:buNone/>
              <a:defRPr/>
            </a:pPr>
            <a:endParaRPr lang="en-US" altLang="en-US" dirty="0">
              <a:solidFill>
                <a:srgbClr val="000000"/>
              </a:solidFill>
              <a:ea typeface="+mn-ea"/>
              <a:cs typeface="Arial" panose="020B0604020202020204" pitchFamily="34" charset="0"/>
            </a:endParaRPr>
          </a:p>
          <a:p>
            <a:pPr marL="457200" lvl="1" indent="0">
              <a:buClr>
                <a:schemeClr val="tx2"/>
              </a:buClr>
              <a:buFont typeface="Arial" panose="020B0604020202020204" pitchFamily="34" charset="0"/>
              <a:buNone/>
              <a:defRPr/>
            </a:pPr>
            <a:endParaRPr lang="en-US" altLang="en-US" dirty="0">
              <a:solidFill>
                <a:srgbClr val="000000"/>
              </a:solidFill>
              <a:ea typeface="+mn-ea"/>
              <a:cs typeface="Arial" panose="020B0604020202020204" pitchFamily="34" charset="0"/>
            </a:endParaRPr>
          </a:p>
        </p:txBody>
      </p:sp>
    </p:spTree>
    <p:extLst>
      <p:ext uri="{BB962C8B-B14F-4D97-AF65-F5344CB8AC3E}">
        <p14:creationId xmlns:p14="http://schemas.microsoft.com/office/powerpoint/2010/main" val="3743384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3200" dirty="0">
                <a:solidFill>
                  <a:srgbClr val="000000"/>
                </a:solidFill>
              </a:rPr>
              <a:t>This Concludes the PowerPoint Presentation for</a:t>
            </a:r>
          </a:p>
        </p:txBody>
      </p:sp>
      <p:sp>
        <p:nvSpPr>
          <p:cNvPr id="5" name="Subtitle 4"/>
          <p:cNvSpPr>
            <a:spLocks noGrp="1"/>
          </p:cNvSpPr>
          <p:nvPr>
            <p:ph type="body" idx="1"/>
          </p:nvPr>
        </p:nvSpPr>
        <p:spPr/>
        <p:txBody>
          <a:bodyPr>
            <a:normAutofit fontScale="77500" lnSpcReduction="20000"/>
          </a:bodyPr>
          <a:lstStyle/>
          <a:p>
            <a:pPr>
              <a:defRPr/>
            </a:pPr>
            <a:r>
              <a:rPr lang="en-US" sz="4400" dirty="0">
                <a:solidFill>
                  <a:srgbClr val="000000"/>
                </a:solidFill>
                <a:ea typeface="+mn-ea"/>
                <a:cs typeface="+mn-cs"/>
              </a:rPr>
              <a:t>Chapter 1</a:t>
            </a:r>
          </a:p>
          <a:p>
            <a:pPr>
              <a:defRPr/>
            </a:pPr>
            <a:r>
              <a:rPr lang="en-US" sz="4400" dirty="0">
                <a:solidFill>
                  <a:srgbClr val="000000"/>
                </a:solidFill>
                <a:ea typeface="+mn-ea"/>
                <a:cs typeface="+mn-cs"/>
              </a:rPr>
              <a:t>The Collision of Cultures in the 16th Century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en-US" dirty="0"/>
              <a:t>The First Migration</a:t>
            </a:r>
          </a:p>
        </p:txBody>
      </p:sp>
      <p:pic>
        <p:nvPicPr>
          <p:cNvPr id="4" name="Content Placeholder 3" descr="A map of the Americas with arrows to indicate principal migration routes and shading to indicate the Bearing land bridge between Asia and North America. Questions regarding this map include the following: When did people first cross the Bering Sea? What evidence have archaeologists and anthropologists found from the lives of the first people in America? Why did those people travel to North America?"/>
          <p:cNvPicPr>
            <a:picLocks noGrp="1" noChangeAspect="1"/>
          </p:cNvPicPr>
          <p:nvPr>
            <p:ph idx="1"/>
          </p:nvPr>
        </p:nvPicPr>
        <p:blipFill rotWithShape="1">
          <a:blip r:embed="rId3">
            <a:extLst>
              <a:ext uri="{28A0092B-C50C-407E-A947-70E740481C1C}">
                <a14:useLocalDpi xmlns:a14="http://schemas.microsoft.com/office/drawing/2010/main" val="0"/>
              </a:ext>
            </a:extLst>
          </a:blip>
          <a:srcRect l="-34725" r="-34789" b="9433"/>
          <a:stretch/>
        </p:blip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a:bodyPr>
          <a:lstStyle/>
          <a:p>
            <a:r>
              <a:rPr lang="en-US" altLang="en-US" dirty="0"/>
              <a:t>Early Cultures in the Americas</a:t>
            </a:r>
          </a:p>
        </p:txBody>
      </p:sp>
      <p:sp>
        <p:nvSpPr>
          <p:cNvPr id="33793" name="Content Placeholder 2"/>
          <p:cNvSpPr>
            <a:spLocks noGrp="1"/>
          </p:cNvSpPr>
          <p:nvPr>
            <p:ph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1F497D"/>
              </a:buClr>
            </a:pPr>
            <a:r>
              <a:rPr lang="en-US" altLang="en-US" dirty="0">
                <a:cs typeface="Arial" panose="020B0604020202020204" pitchFamily="34" charset="0"/>
              </a:rPr>
              <a:t>Clovis people</a:t>
            </a:r>
          </a:p>
          <a:p>
            <a:pPr lvl="1">
              <a:buClr>
                <a:srgbClr val="1F497D"/>
              </a:buClr>
              <a:buFont typeface="Courier New"/>
              <a:buChar char="o"/>
            </a:pPr>
            <a:r>
              <a:rPr lang="en-US" altLang="en-US" dirty="0">
                <a:cs typeface="Arial" panose="020B0604020202020204" pitchFamily="34" charset="0"/>
              </a:rPr>
              <a:t>Hunters and gatherers</a:t>
            </a:r>
          </a:p>
          <a:p>
            <a:pPr>
              <a:buClr>
                <a:srgbClr val="1F497D"/>
              </a:buClr>
            </a:pPr>
            <a:r>
              <a:rPr lang="en-US" altLang="en-US" dirty="0">
                <a:cs typeface="Arial" panose="020B0604020202020204" pitchFamily="34" charset="0"/>
              </a:rPr>
              <a:t>Changes</a:t>
            </a:r>
          </a:p>
          <a:p>
            <a:pPr lvl="1">
              <a:buClr>
                <a:srgbClr val="1F497D"/>
              </a:buClr>
              <a:buFont typeface="Courier New"/>
              <a:buChar char="o"/>
            </a:pPr>
            <a:r>
              <a:rPr lang="en-US" altLang="en-US" dirty="0">
                <a:cs typeface="Arial" panose="020B0604020202020204" pitchFamily="34" charset="0"/>
              </a:rPr>
              <a:t>Global warming</a:t>
            </a:r>
          </a:p>
          <a:p>
            <a:pPr lvl="1">
              <a:buClr>
                <a:srgbClr val="1F497D"/>
              </a:buClr>
              <a:buFont typeface="Courier New"/>
              <a:buChar char="o"/>
            </a:pPr>
            <a:r>
              <a:rPr lang="en-US" altLang="en-US" dirty="0">
                <a:cs typeface="Arial" panose="020B0604020202020204" pitchFamily="34" charset="0"/>
              </a:rPr>
              <a:t>Agricultural revolution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en-US" dirty="0"/>
              <a:t>Mayas, Incas, and </a:t>
            </a:r>
            <a:r>
              <a:rPr lang="en-US" altLang="en-US" dirty="0" err="1"/>
              <a:t>Mexica</a:t>
            </a:r>
            <a:endParaRPr lang="en-US" altLang="en-US" dirty="0"/>
          </a:p>
        </p:txBody>
      </p:sp>
      <p:sp>
        <p:nvSpPr>
          <p:cNvPr id="33793" name="Content Placeholder 2"/>
          <p:cNvSpPr>
            <a:spLocks noGrp="1"/>
          </p:cNvSpPr>
          <p:nvPr>
            <p:ph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1F497D"/>
              </a:buClr>
            </a:pPr>
            <a:r>
              <a:rPr lang="en-US" altLang="en-US" sz="2800" dirty="0">
                <a:solidFill>
                  <a:srgbClr val="000000"/>
                </a:solidFill>
                <a:cs typeface="Arial" panose="020B0604020202020204" pitchFamily="34" charset="0"/>
              </a:rPr>
              <a:t>Mayas</a:t>
            </a:r>
          </a:p>
          <a:p>
            <a:pPr lvl="1">
              <a:buClr>
                <a:srgbClr val="1F497D"/>
              </a:buClr>
              <a:buFont typeface="Courier New"/>
              <a:buChar char="o"/>
            </a:pPr>
            <a:r>
              <a:rPr lang="en-US" altLang="en-US" sz="2400" dirty="0">
                <a:solidFill>
                  <a:srgbClr val="000000"/>
                </a:solidFill>
                <a:cs typeface="Arial" panose="020B0604020202020204" pitchFamily="34" charset="0"/>
              </a:rPr>
              <a:t>Central America</a:t>
            </a:r>
          </a:p>
          <a:p>
            <a:pPr lvl="1">
              <a:buClr>
                <a:srgbClr val="1F497D"/>
              </a:buClr>
              <a:buFont typeface="Courier New"/>
              <a:buChar char="o"/>
            </a:pPr>
            <a:r>
              <a:rPr lang="en-US" altLang="en-US" sz="2400" dirty="0">
                <a:solidFill>
                  <a:srgbClr val="000000"/>
                </a:solidFill>
                <a:cs typeface="Arial" panose="020B0604020202020204" pitchFamily="34" charset="0"/>
              </a:rPr>
              <a:t>Highly developed society</a:t>
            </a:r>
          </a:p>
          <a:p>
            <a:pPr>
              <a:buClr>
                <a:srgbClr val="1F497D"/>
              </a:buClr>
            </a:pPr>
            <a:r>
              <a:rPr lang="en-US" altLang="en-US" sz="2800" dirty="0">
                <a:solidFill>
                  <a:srgbClr val="000000"/>
                </a:solidFill>
                <a:cs typeface="Arial" panose="020B0604020202020204" pitchFamily="34" charset="0"/>
              </a:rPr>
              <a:t>Incas </a:t>
            </a:r>
          </a:p>
          <a:p>
            <a:pPr lvl="1">
              <a:buClr>
                <a:srgbClr val="1F497D"/>
              </a:buClr>
              <a:buFont typeface="Courier New"/>
              <a:buChar char="o"/>
            </a:pPr>
            <a:r>
              <a:rPr lang="en-US" altLang="en-US" sz="2400" dirty="0">
                <a:solidFill>
                  <a:srgbClr val="000000"/>
                </a:solidFill>
                <a:cs typeface="Arial" panose="020B0604020202020204" pitchFamily="34" charset="0"/>
              </a:rPr>
              <a:t>Andes Mountains</a:t>
            </a:r>
          </a:p>
          <a:p>
            <a:pPr lvl="1">
              <a:buClr>
                <a:srgbClr val="1F497D"/>
              </a:buClr>
              <a:buFont typeface="Courier New"/>
              <a:buChar char="o"/>
            </a:pPr>
            <a:r>
              <a:rPr lang="en-US" altLang="en-US" sz="2400" dirty="0">
                <a:solidFill>
                  <a:srgbClr val="000000"/>
                </a:solidFill>
                <a:cs typeface="Arial" panose="020B0604020202020204" pitchFamily="34" charset="0"/>
              </a:rPr>
              <a:t>Highly developed society</a:t>
            </a:r>
          </a:p>
          <a:p>
            <a:pPr>
              <a:buClr>
                <a:srgbClr val="1F497D"/>
              </a:buClr>
            </a:pPr>
            <a:r>
              <a:rPr lang="en-US" altLang="en-US" sz="2800" dirty="0">
                <a:solidFill>
                  <a:srgbClr val="000000"/>
                </a:solidFill>
                <a:cs typeface="Arial" panose="020B0604020202020204" pitchFamily="34" charset="0"/>
              </a:rPr>
              <a:t>Mexica or Aztecs</a:t>
            </a:r>
          </a:p>
          <a:p>
            <a:pPr lvl="1">
              <a:buClr>
                <a:srgbClr val="1F497D"/>
              </a:buClr>
              <a:buFont typeface="Courier New"/>
              <a:buChar char="o"/>
            </a:pPr>
            <a:r>
              <a:rPr lang="en-US" altLang="en-US" sz="2400" dirty="0">
                <a:solidFill>
                  <a:srgbClr val="000000"/>
                </a:solidFill>
                <a:cs typeface="Arial" panose="020B0604020202020204" pitchFamily="34" charset="0"/>
              </a:rPr>
              <a:t>Mexico</a:t>
            </a:r>
          </a:p>
          <a:p>
            <a:pPr lvl="1">
              <a:buClr>
                <a:srgbClr val="1F497D"/>
              </a:buClr>
              <a:buFont typeface="Courier New"/>
              <a:buChar char="o"/>
            </a:pPr>
            <a:r>
              <a:rPr lang="en-US" altLang="en-US" sz="2400" dirty="0">
                <a:solidFill>
                  <a:srgbClr val="000000"/>
                </a:solidFill>
                <a:cs typeface="Arial" panose="020B0604020202020204" pitchFamily="34" charset="0"/>
              </a:rPr>
              <a:t>Tenochtitlán</a:t>
            </a:r>
            <a:endParaRPr lang="en-US" altLang="en-US" sz="2000" dirty="0">
              <a:solidFill>
                <a:srgbClr val="000000"/>
              </a:solidFill>
              <a:cs typeface="Arial" panose="020B0604020202020204" pitchFamily="34" charset="0"/>
            </a:endParaRPr>
          </a:p>
          <a:p>
            <a:pPr lvl="1">
              <a:buClr>
                <a:srgbClr val="1F497D"/>
              </a:buClr>
            </a:pPr>
            <a:endParaRPr lang="en-US" altLang="en-US" dirty="0">
              <a:solidFill>
                <a:srgbClr val="000000"/>
              </a:solidFill>
              <a:cs typeface="Arial" panose="020B0604020202020204" pitchFamily="34" charset="0"/>
            </a:endParaRPr>
          </a:p>
        </p:txBody>
      </p:sp>
    </p:spTree>
    <p:extLst>
      <p:ext uri="{BB962C8B-B14F-4D97-AF65-F5344CB8AC3E}">
        <p14:creationId xmlns:p14="http://schemas.microsoft.com/office/powerpoint/2010/main" val="3688043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en-US" sz="2800" dirty="0"/>
              <a:t>Pre-Columbian Indian Civilizations in </a:t>
            </a:r>
            <a:br>
              <a:rPr lang="en-US" altLang="en-US" sz="2800" dirty="0"/>
            </a:br>
            <a:r>
              <a:rPr lang="en-US" altLang="en-US" sz="2800" dirty="0"/>
              <a:t>Middle and South America</a:t>
            </a:r>
          </a:p>
        </p:txBody>
      </p:sp>
      <p:pic>
        <p:nvPicPr>
          <p:cNvPr id="4" name="Content Placeholder 3" descr="A map depicting Pre-Columbian Indian Civilizations in Middle and South America. Questions regarding this map include the following: What were the major pre-Columbian civilizations? What factors caused the demise of the Mayan civilization? What was the importance of the Mexica city of Tenochtitlán?"/>
          <p:cNvPicPr>
            <a:picLocks noGrp="1" noChangeAspect="1"/>
          </p:cNvPicPr>
          <p:nvPr>
            <p:ph idx="1"/>
          </p:nvPr>
        </p:nvPicPr>
        <p:blipFill rotWithShape="1">
          <a:blip r:embed="rId3">
            <a:extLst>
              <a:ext uri="{28A0092B-C50C-407E-A947-70E740481C1C}">
                <a14:useLocalDpi xmlns:a14="http://schemas.microsoft.com/office/drawing/2010/main" val="0"/>
              </a:ext>
            </a:extLst>
          </a:blip>
          <a:srcRect l="-45785" r="-45900" b="11817"/>
          <a:stretch/>
        </p:blip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0000"/>
          </a:bodyPr>
          <a:lstStyle/>
          <a:p>
            <a:r>
              <a:rPr lang="en-US" altLang="en-US" dirty="0">
                <a:cs typeface="Arial" panose="020B0604020202020204" pitchFamily="34" charset="0"/>
              </a:rPr>
              <a:t>North America Civilizations before 1500</a:t>
            </a:r>
          </a:p>
        </p:txBody>
      </p:sp>
      <p:sp>
        <p:nvSpPr>
          <p:cNvPr id="37890" name="Content Placeholder 2"/>
          <p:cNvSpPr>
            <a:spLocks noGrp="1"/>
          </p:cNvSpPr>
          <p:nvPr>
            <p:ph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buClr>
                <a:srgbClr val="1F497D"/>
              </a:buClr>
            </a:pPr>
            <a:r>
              <a:rPr lang="en-US" altLang="en-US" dirty="0">
                <a:solidFill>
                  <a:srgbClr val="000000"/>
                </a:solidFill>
                <a:cs typeface="Arial" panose="020B0604020202020204" pitchFamily="34" charset="0"/>
              </a:rPr>
              <a:t>Three distinct civilization trends emerged</a:t>
            </a:r>
          </a:p>
          <a:p>
            <a:pPr lvl="1">
              <a:buClr>
                <a:srgbClr val="1F497D"/>
              </a:buClr>
              <a:buFont typeface="Courier New"/>
              <a:buChar char="o"/>
            </a:pPr>
            <a:r>
              <a:rPr lang="en-US" altLang="en-US" dirty="0">
                <a:solidFill>
                  <a:srgbClr val="000000"/>
                </a:solidFill>
                <a:ea typeface="MS PGothic" panose="020B0600070205080204" pitchFamily="34" charset="-128"/>
              </a:rPr>
              <a:t>Adena-Hopewell culture</a:t>
            </a:r>
          </a:p>
          <a:p>
            <a:pPr lvl="2">
              <a:buClr>
                <a:srgbClr val="1F497D"/>
              </a:buClr>
              <a:buFont typeface="Wingdings" charset="2"/>
              <a:buChar char="§"/>
            </a:pPr>
            <a:r>
              <a:rPr lang="en-US" altLang="en-US" sz="2800" dirty="0">
                <a:solidFill>
                  <a:srgbClr val="000000"/>
                </a:solidFill>
                <a:ea typeface="MS PGothic" panose="020B0600070205080204" pitchFamily="34" charset="-128"/>
              </a:rPr>
              <a:t>Midwest: 800 </a:t>
            </a:r>
            <a:r>
              <a:rPr lang="en-US" altLang="en-US" sz="2800" cap="small" dirty="0" err="1">
                <a:solidFill>
                  <a:srgbClr val="000000"/>
                </a:solidFill>
                <a:ea typeface="MS PGothic" panose="020B0600070205080204" pitchFamily="34" charset="-128"/>
              </a:rPr>
              <a:t>b.c.e</a:t>
            </a:r>
            <a:r>
              <a:rPr lang="en-US" altLang="en-US" sz="2800" cap="small" dirty="0">
                <a:solidFill>
                  <a:srgbClr val="000000"/>
                </a:solidFill>
                <a:ea typeface="MS PGothic" panose="020B0600070205080204" pitchFamily="34" charset="-128"/>
              </a:rPr>
              <a:t>.</a:t>
            </a:r>
            <a:r>
              <a:rPr lang="en-US" altLang="en-US" sz="2800" dirty="0">
                <a:solidFill>
                  <a:srgbClr val="000000"/>
                </a:solidFill>
                <a:ea typeface="MS PGothic" panose="020B0600070205080204" pitchFamily="34" charset="-128"/>
              </a:rPr>
              <a:t>–400 </a:t>
            </a:r>
            <a:r>
              <a:rPr lang="en-US" altLang="en-US" sz="2800" cap="small" dirty="0">
                <a:solidFill>
                  <a:srgbClr val="000000"/>
                </a:solidFill>
                <a:ea typeface="MS PGothic" panose="020B0600070205080204" pitchFamily="34" charset="-128"/>
              </a:rPr>
              <a:t>c.e.</a:t>
            </a:r>
          </a:p>
          <a:p>
            <a:pPr lvl="1">
              <a:buClr>
                <a:srgbClr val="1F497D"/>
              </a:buClr>
              <a:buFont typeface="Courier New"/>
              <a:buChar char="o"/>
            </a:pPr>
            <a:r>
              <a:rPr lang="en-US" altLang="en-US" dirty="0">
                <a:solidFill>
                  <a:srgbClr val="000000"/>
                </a:solidFill>
                <a:ea typeface="MS PGothic" panose="020B0600070205080204" pitchFamily="34" charset="-128"/>
              </a:rPr>
              <a:t>Mississippian culture	</a:t>
            </a:r>
          </a:p>
          <a:p>
            <a:pPr lvl="2">
              <a:buClr>
                <a:srgbClr val="1F497D"/>
              </a:buClr>
              <a:buFont typeface="Wingdings" charset="2"/>
              <a:buChar char="§"/>
            </a:pPr>
            <a:r>
              <a:rPr lang="en-US" altLang="en-US" sz="2800" dirty="0">
                <a:solidFill>
                  <a:srgbClr val="000000"/>
                </a:solidFill>
                <a:ea typeface="MS PGothic" panose="020B0600070205080204" pitchFamily="34" charset="-128"/>
              </a:rPr>
              <a:t>Cahokia</a:t>
            </a:r>
          </a:p>
          <a:p>
            <a:pPr lvl="1">
              <a:buClr>
                <a:srgbClr val="1F497D"/>
              </a:buClr>
              <a:buFont typeface="Courier New"/>
              <a:buChar char="o"/>
            </a:pPr>
            <a:r>
              <a:rPr lang="en-US" altLang="en-US" dirty="0">
                <a:solidFill>
                  <a:srgbClr val="000000"/>
                </a:solidFill>
                <a:ea typeface="MS PGothic" panose="020B0600070205080204" pitchFamily="34" charset="-128"/>
              </a:rPr>
              <a:t>Anasazi culture</a:t>
            </a:r>
          </a:p>
          <a:p>
            <a:pPr lvl="2">
              <a:buClr>
                <a:srgbClr val="1F497D"/>
              </a:buClr>
              <a:buFont typeface="Wingdings" charset="2"/>
              <a:buChar char="§"/>
            </a:pPr>
            <a:r>
              <a:rPr lang="en-US" altLang="en-US" sz="2800" dirty="0">
                <a:solidFill>
                  <a:srgbClr val="000000"/>
                </a:solidFill>
                <a:ea typeface="MS PGothic" panose="020B0600070205080204" pitchFamily="34" charset="-128"/>
              </a:rPr>
              <a:t>Pueblo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en-US" sz="2800" dirty="0"/>
              <a:t>Pre-Columbian Indian Civilizations in North America</a:t>
            </a:r>
          </a:p>
        </p:txBody>
      </p:sp>
      <p:pic>
        <p:nvPicPr>
          <p:cNvPr id="4" name="Content Placeholder 3" descr="A map depicting Pre-Columbian Indian Civilizations in North America. Questions regarding this map include the following: What were the three dominant pre-Columbian civilizations in North America? Where was the Adena-Hopewell culture centered? How was the Mississippian civilization similar to that of the Mayans or Aztecs? What made the Anasazi culture different from the other North American cultures? "/>
          <p:cNvPicPr>
            <a:picLocks noGrp="1" noChangeAspect="1"/>
          </p:cNvPicPr>
          <p:nvPr>
            <p:ph idx="1"/>
          </p:nvPr>
        </p:nvPicPr>
        <p:blipFill rotWithShape="1">
          <a:blip r:embed="rId3">
            <a:extLst>
              <a:ext uri="{28A0092B-C50C-407E-A947-70E740481C1C}">
                <a14:useLocalDpi xmlns:a14="http://schemas.microsoft.com/office/drawing/2010/main" val="0"/>
              </a:ext>
            </a:extLst>
          </a:blip>
          <a:srcRect l="-30529" r="-30551" b="19025"/>
          <a:stretch/>
        </p:blipFill>
        <p:spPr/>
      </p:pic>
    </p:spTree>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3352</TotalTime>
  <Words>649</Words>
  <Application>Microsoft Office PowerPoint</Application>
  <PresentationFormat>On-screen Show (4:3)</PresentationFormat>
  <Paragraphs>170</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Courier New</vt:lpstr>
      <vt:lpstr>Tahoma</vt:lpstr>
      <vt:lpstr>Wingdings</vt:lpstr>
      <vt:lpstr>2_Custom Design</vt:lpstr>
      <vt:lpstr>America: The Essential Learning Edition, Second Edition</vt:lpstr>
      <vt:lpstr>Chapter 1</vt:lpstr>
      <vt:lpstr>The Collision of Cultures  in the 16th Century</vt:lpstr>
      <vt:lpstr>The First Migration</vt:lpstr>
      <vt:lpstr>Early Cultures in the Americas</vt:lpstr>
      <vt:lpstr>Mayas, Incas, and Mexica</vt:lpstr>
      <vt:lpstr>Pre-Columbian Indian Civilizations in  Middle and South America</vt:lpstr>
      <vt:lpstr>North America Civilizations before 1500</vt:lpstr>
      <vt:lpstr>Pre-Columbian Indian Civilizations in North America</vt:lpstr>
      <vt:lpstr>Native Americans in 1500</vt:lpstr>
      <vt:lpstr>Algonquian Chief in War Paint</vt:lpstr>
      <vt:lpstr>The Expansion of Europe</vt:lpstr>
      <vt:lpstr>The Voyages of Christopher Columbus</vt:lpstr>
      <vt:lpstr>Columbus’s Voyages</vt:lpstr>
      <vt:lpstr>Professional Explorers</vt:lpstr>
      <vt:lpstr>Religious Conflict in Europe</vt:lpstr>
      <vt:lpstr>The Spanish Empire</vt:lpstr>
      <vt:lpstr>Cortés in Mexico </vt:lpstr>
      <vt:lpstr>Spanish Explorations of the Mainland</vt:lpstr>
      <vt:lpstr>Spanish America</vt:lpstr>
      <vt:lpstr>The Columbian Exchange</vt:lpstr>
      <vt:lpstr>Spanish Exploration in North America</vt:lpstr>
      <vt:lpstr>The Spanish Southwest</vt:lpstr>
      <vt:lpstr>French Exploration of America</vt:lpstr>
      <vt:lpstr>Dutch Exploration of America</vt:lpstr>
      <vt:lpstr>Defeat of Spanish Armada</vt:lpstr>
      <vt:lpstr>English Exploration of America</vt:lpstr>
      <vt:lpstr>The Arrival of the English in Virginia</vt:lpstr>
      <vt:lpstr>English and French Explorations</vt:lpstr>
      <vt:lpstr>New Spain at Its Height</vt:lpstr>
      <vt:lpstr>This Concludes the PowerPoint Presentation for</vt:lpstr>
    </vt:vector>
  </TitlesOfParts>
  <Company>Blinn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Collision of Cultures</dc:title>
  <dc:creator>bfranke</dc:creator>
  <cp:lastModifiedBy>Bimal Upreti</cp:lastModifiedBy>
  <cp:revision>318</cp:revision>
  <cp:lastPrinted>2018-02-21T22:23:36Z</cp:lastPrinted>
  <dcterms:created xsi:type="dcterms:W3CDTF">2017-11-20T19:41:38Z</dcterms:created>
  <dcterms:modified xsi:type="dcterms:W3CDTF">2020-10-23T16:48:48Z</dcterms:modified>
</cp:coreProperties>
</file>